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4"/>
    <p:sldMasterId id="2147483659" r:id="rId5"/>
  </p:sldMasterIdLst>
  <p:notesMasterIdLst>
    <p:notesMasterId r:id="rId23"/>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Lst>
  <p:sldSz cx="12192000" cy="6858000"/>
  <p:notesSz cx="6858000" cy="9144000"/>
  <p:embeddedFontLst>
    <p:embeddedFont>
      <p:font typeface="Calibri" panose="020F0502020204030204" pitchFamily="34" charset="0"/>
      <p:regular r:id="rId24"/>
      <p:bold r:id="rId25"/>
      <p:italic r:id="rId26"/>
      <p:boldItalic r:id="rId27"/>
    </p:embeddedFont>
    <p:embeddedFont>
      <p:font typeface="Century" panose="02040604050505020304" pitchFamily="18" charset="0"/>
      <p:regular r:id="rId28"/>
    </p:embeddedFont>
    <p:embeddedFont>
      <p:font typeface="Lato" panose="020F0802020204030203" pitchFamily="34" charset="0"/>
      <p:regular r:id="rId29"/>
      <p:bold r:id="rId30"/>
      <p:italic r:id="rId31"/>
      <p:boldItalic r:id="rId32"/>
    </p:embeddedFont>
    <p:embeddedFont>
      <p:font typeface="Radley" panose="020B0604020202020204" charset="0"/>
      <p:regular r:id="rId33"/>
      <p:italic r:id="rId34"/>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35" roundtripDataSignature="AMtx7mij+N15l0HWI0abclAIMQ3rSZR64A=="/>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8" d="100"/>
          <a:sy n="78" d="100"/>
        </p:scale>
        <p:origin x="850" y="6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font" Target="fonts/font3.fntdata"/><Relationship Id="rId39" Type="http://schemas.openxmlformats.org/officeDocument/2006/relationships/tableStyles" Target="tableStyles.xml"/><Relationship Id="rId21" Type="http://schemas.openxmlformats.org/officeDocument/2006/relationships/slide" Target="slides/slide16.xml"/><Relationship Id="rId34" Type="http://schemas.openxmlformats.org/officeDocument/2006/relationships/font" Target="fonts/font11.fntdata"/><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font" Target="fonts/font2.fntdata"/><Relationship Id="rId33" Type="http://schemas.openxmlformats.org/officeDocument/2006/relationships/font" Target="fonts/font10.fntdata"/><Relationship Id="rId38"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font" Target="fonts/font6.fntdata"/><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font" Target="fonts/font1.fntdata"/><Relationship Id="rId32" Type="http://schemas.openxmlformats.org/officeDocument/2006/relationships/font" Target="fonts/font9.fntdata"/><Relationship Id="rId37" Type="http://schemas.openxmlformats.org/officeDocument/2006/relationships/viewProps" Target="viewProp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notesMaster" Target="notesMasters/notesMaster1.xml"/><Relationship Id="rId28" Type="http://schemas.openxmlformats.org/officeDocument/2006/relationships/font" Target="fonts/font5.fntdata"/><Relationship Id="rId36" Type="http://schemas.openxmlformats.org/officeDocument/2006/relationships/presProps" Target="presProp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font" Target="fonts/font8.fntdata"/><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font" Target="fonts/font4.fntdata"/><Relationship Id="rId30" Type="http://schemas.openxmlformats.org/officeDocument/2006/relationships/font" Target="fonts/font7.fntdata"/><Relationship Id="rId35" Type="http://customschemas.google.com/relationships/presentationmetadata" Target="metadata"/><Relationship Id="rId8" Type="http://schemas.openxmlformats.org/officeDocument/2006/relationships/slide" Target="slides/slide3.xml"/><Relationship Id="rId3" Type="http://schemas.openxmlformats.org/officeDocument/2006/relationships/customXml" Target="../customXml/item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8"/>
        <p:cNvGrpSpPr/>
        <p:nvPr/>
      </p:nvGrpSpPr>
      <p:grpSpPr>
        <a:xfrm>
          <a:off x="0" y="0"/>
          <a:ext cx="0" cy="0"/>
          <a:chOff x="0" y="0"/>
          <a:chExt cx="0" cy="0"/>
        </a:xfrm>
      </p:grpSpPr>
      <p:sp>
        <p:nvSpPr>
          <p:cNvPr id="159" name="Google Shape;159;p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60" name="Google Shape;160;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5"/>
        <p:cNvGrpSpPr/>
        <p:nvPr/>
      </p:nvGrpSpPr>
      <p:grpSpPr>
        <a:xfrm>
          <a:off x="0" y="0"/>
          <a:ext cx="0" cy="0"/>
          <a:chOff x="0" y="0"/>
          <a:chExt cx="0" cy="0"/>
        </a:xfrm>
      </p:grpSpPr>
      <p:sp>
        <p:nvSpPr>
          <p:cNvPr id="236" name="Google Shape;236;p10: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37" name="Google Shape;237;p1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4"/>
        <p:cNvGrpSpPr/>
        <p:nvPr/>
      </p:nvGrpSpPr>
      <p:grpSpPr>
        <a:xfrm>
          <a:off x="0" y="0"/>
          <a:ext cx="0" cy="0"/>
          <a:chOff x="0" y="0"/>
          <a:chExt cx="0" cy="0"/>
        </a:xfrm>
      </p:grpSpPr>
      <p:sp>
        <p:nvSpPr>
          <p:cNvPr id="245" name="Google Shape;245;p1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46" name="Google Shape;246;p1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2"/>
        <p:cNvGrpSpPr/>
        <p:nvPr/>
      </p:nvGrpSpPr>
      <p:grpSpPr>
        <a:xfrm>
          <a:off x="0" y="0"/>
          <a:ext cx="0" cy="0"/>
          <a:chOff x="0" y="0"/>
          <a:chExt cx="0" cy="0"/>
        </a:xfrm>
      </p:grpSpPr>
      <p:sp>
        <p:nvSpPr>
          <p:cNvPr id="253" name="Google Shape;253;p1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54" name="Google Shape;254;p1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3"/>
        <p:cNvGrpSpPr/>
        <p:nvPr/>
      </p:nvGrpSpPr>
      <p:grpSpPr>
        <a:xfrm>
          <a:off x="0" y="0"/>
          <a:ext cx="0" cy="0"/>
          <a:chOff x="0" y="0"/>
          <a:chExt cx="0" cy="0"/>
        </a:xfrm>
      </p:grpSpPr>
      <p:sp>
        <p:nvSpPr>
          <p:cNvPr id="264" name="Google Shape;264;p1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65" name="Google Shape;265;p1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2"/>
        <p:cNvGrpSpPr/>
        <p:nvPr/>
      </p:nvGrpSpPr>
      <p:grpSpPr>
        <a:xfrm>
          <a:off x="0" y="0"/>
          <a:ext cx="0" cy="0"/>
          <a:chOff x="0" y="0"/>
          <a:chExt cx="0" cy="0"/>
        </a:xfrm>
      </p:grpSpPr>
      <p:sp>
        <p:nvSpPr>
          <p:cNvPr id="273" name="Google Shape;273;p1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74" name="Google Shape;274;p1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1"/>
        <p:cNvGrpSpPr/>
        <p:nvPr/>
      </p:nvGrpSpPr>
      <p:grpSpPr>
        <a:xfrm>
          <a:off x="0" y="0"/>
          <a:ext cx="0" cy="0"/>
          <a:chOff x="0" y="0"/>
          <a:chExt cx="0" cy="0"/>
        </a:xfrm>
      </p:grpSpPr>
      <p:sp>
        <p:nvSpPr>
          <p:cNvPr id="282" name="Google Shape;282;p1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83" name="Google Shape;283;p1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9"/>
        <p:cNvGrpSpPr/>
        <p:nvPr/>
      </p:nvGrpSpPr>
      <p:grpSpPr>
        <a:xfrm>
          <a:off x="0" y="0"/>
          <a:ext cx="0" cy="0"/>
          <a:chOff x="0" y="0"/>
          <a:chExt cx="0" cy="0"/>
        </a:xfrm>
      </p:grpSpPr>
      <p:sp>
        <p:nvSpPr>
          <p:cNvPr id="290" name="Google Shape;290;p1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91" name="Google Shape;291;p1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92" name="Google Shape;292;p1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US" sz="1200" b="0" i="0" u="none" strike="noStrike" cap="none">
                <a:solidFill>
                  <a:srgbClr val="000000"/>
                </a:solidFill>
                <a:latin typeface="Calibri"/>
                <a:ea typeface="Calibri"/>
                <a:cs typeface="Calibri"/>
                <a:sym typeface="Calibri"/>
              </a:rPr>
              <a:t>16</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9"/>
        <p:cNvGrpSpPr/>
        <p:nvPr/>
      </p:nvGrpSpPr>
      <p:grpSpPr>
        <a:xfrm>
          <a:off x="0" y="0"/>
          <a:ext cx="0" cy="0"/>
          <a:chOff x="0" y="0"/>
          <a:chExt cx="0" cy="0"/>
        </a:xfrm>
      </p:grpSpPr>
      <p:sp>
        <p:nvSpPr>
          <p:cNvPr id="330" name="Google Shape;330;p1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31" name="Google Shape;331;p1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32" name="Google Shape;332;p1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US" sz="1200" b="0" i="0" u="none" strike="noStrike" cap="none">
                <a:solidFill>
                  <a:srgbClr val="000000"/>
                </a:solidFill>
                <a:latin typeface="Calibri"/>
                <a:ea typeface="Calibri"/>
                <a:cs typeface="Calibri"/>
                <a:sym typeface="Calibri"/>
              </a:rPr>
              <a:t>17</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5"/>
        <p:cNvGrpSpPr/>
        <p:nvPr/>
      </p:nvGrpSpPr>
      <p:grpSpPr>
        <a:xfrm>
          <a:off x="0" y="0"/>
          <a:ext cx="0" cy="0"/>
          <a:chOff x="0" y="0"/>
          <a:chExt cx="0" cy="0"/>
        </a:xfrm>
      </p:grpSpPr>
      <p:sp>
        <p:nvSpPr>
          <p:cNvPr id="166" name="Google Shape;166;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7" name="Google Shape;167;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68" name="Google Shape;168;p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US" sz="1200" b="0" i="0" u="none" strike="noStrike" cap="none">
                <a:solidFill>
                  <a:srgbClr val="000000"/>
                </a:solidFill>
                <a:latin typeface="Calibri"/>
                <a:ea typeface="Calibri"/>
                <a:cs typeface="Calibri"/>
                <a:sym typeface="Calibri"/>
              </a:rPr>
              <a:t>2</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6"/>
        <p:cNvGrpSpPr/>
        <p:nvPr/>
      </p:nvGrpSpPr>
      <p:grpSpPr>
        <a:xfrm>
          <a:off x="0" y="0"/>
          <a:ext cx="0" cy="0"/>
          <a:chOff x="0" y="0"/>
          <a:chExt cx="0" cy="0"/>
        </a:xfrm>
      </p:grpSpPr>
      <p:sp>
        <p:nvSpPr>
          <p:cNvPr id="177" name="Google Shape;177;p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78" name="Google Shape;178;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4"/>
        <p:cNvGrpSpPr/>
        <p:nvPr/>
      </p:nvGrpSpPr>
      <p:grpSpPr>
        <a:xfrm>
          <a:off x="0" y="0"/>
          <a:ext cx="0" cy="0"/>
          <a:chOff x="0" y="0"/>
          <a:chExt cx="0" cy="0"/>
        </a:xfrm>
      </p:grpSpPr>
      <p:sp>
        <p:nvSpPr>
          <p:cNvPr id="185" name="Google Shape;185;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86" name="Google Shape;186;p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ADD Banner: </a:t>
            </a:r>
            <a:endParaRPr/>
          </a:p>
          <a:p>
            <a:pPr marL="0" marR="0" lvl="0" indent="0" algn="l" rtl="0">
              <a:lnSpc>
                <a:spcPct val="100000"/>
              </a:lnSpc>
              <a:spcBef>
                <a:spcPts val="0"/>
              </a:spcBef>
              <a:spcAft>
                <a:spcPts val="0"/>
              </a:spcAft>
              <a:buClr>
                <a:schemeClr val="dk1"/>
              </a:buClr>
              <a:buSzPts val="1200"/>
              <a:buFont typeface="Calibri"/>
              <a:buNone/>
            </a:pPr>
            <a:r>
              <a:rPr lang="en-US"/>
              <a:t>The concept of receptors was unproven for 80 years until the cloning of the first receptor</a:t>
            </a:r>
            <a:endParaRPr/>
          </a:p>
          <a:p>
            <a:pPr marL="0" lvl="0" indent="0" algn="l" rtl="0">
              <a:spcBef>
                <a:spcPts val="0"/>
              </a:spcBef>
              <a:spcAft>
                <a:spcPts val="0"/>
              </a:spcAft>
              <a:buNone/>
            </a:pPr>
            <a:endParaRPr/>
          </a:p>
        </p:txBody>
      </p:sp>
      <p:sp>
        <p:nvSpPr>
          <p:cNvPr id="187" name="Google Shape;187;p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US" sz="1200" b="0" i="0" u="none" strike="noStrike" cap="none">
                <a:solidFill>
                  <a:srgbClr val="000000"/>
                </a:solidFill>
                <a:latin typeface="Calibri"/>
                <a:ea typeface="Calibri"/>
                <a:cs typeface="Calibri"/>
                <a:sym typeface="Calibri"/>
              </a:rPr>
              <a:t>4</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3"/>
        <p:cNvGrpSpPr/>
        <p:nvPr/>
      </p:nvGrpSpPr>
      <p:grpSpPr>
        <a:xfrm>
          <a:off x="0" y="0"/>
          <a:ext cx="0" cy="0"/>
          <a:chOff x="0" y="0"/>
          <a:chExt cx="0" cy="0"/>
        </a:xfrm>
      </p:grpSpPr>
      <p:sp>
        <p:nvSpPr>
          <p:cNvPr id="194" name="Google Shape;194;p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95" name="Google Shape;195;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4"/>
        <p:cNvGrpSpPr/>
        <p:nvPr/>
      </p:nvGrpSpPr>
      <p:grpSpPr>
        <a:xfrm>
          <a:off x="0" y="0"/>
          <a:ext cx="0" cy="0"/>
          <a:chOff x="0" y="0"/>
          <a:chExt cx="0" cy="0"/>
        </a:xfrm>
      </p:grpSpPr>
      <p:sp>
        <p:nvSpPr>
          <p:cNvPr id="205" name="Google Shape;205;p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06" name="Google Shape;206;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3"/>
        <p:cNvGrpSpPr/>
        <p:nvPr/>
      </p:nvGrpSpPr>
      <p:grpSpPr>
        <a:xfrm>
          <a:off x="0" y="0"/>
          <a:ext cx="0" cy="0"/>
          <a:chOff x="0" y="0"/>
          <a:chExt cx="0" cy="0"/>
        </a:xfrm>
      </p:grpSpPr>
      <p:sp>
        <p:nvSpPr>
          <p:cNvPr id="214" name="Google Shape;214;p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15" name="Google Shape;215;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1"/>
        <p:cNvGrpSpPr/>
        <p:nvPr/>
      </p:nvGrpSpPr>
      <p:grpSpPr>
        <a:xfrm>
          <a:off x="0" y="0"/>
          <a:ext cx="0" cy="0"/>
          <a:chOff x="0" y="0"/>
          <a:chExt cx="0" cy="0"/>
        </a:xfrm>
      </p:grpSpPr>
      <p:sp>
        <p:nvSpPr>
          <p:cNvPr id="222" name="Google Shape;222;p8: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23" name="Google Shape;223;p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8"/>
        <p:cNvGrpSpPr/>
        <p:nvPr/>
      </p:nvGrpSpPr>
      <p:grpSpPr>
        <a:xfrm>
          <a:off x="0" y="0"/>
          <a:ext cx="0" cy="0"/>
          <a:chOff x="0" y="0"/>
          <a:chExt cx="0" cy="0"/>
        </a:xfrm>
      </p:grpSpPr>
      <p:sp>
        <p:nvSpPr>
          <p:cNvPr id="229" name="Google Shape;229;p9: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30" name="Google Shape;230;p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matchingName="Title Slide" type="title">
  <p:cSld name="TITLE">
    <p:spTree>
      <p:nvGrpSpPr>
        <p:cNvPr id="1" name="Shape 18"/>
        <p:cNvGrpSpPr/>
        <p:nvPr/>
      </p:nvGrpSpPr>
      <p:grpSpPr>
        <a:xfrm>
          <a:off x="0" y="0"/>
          <a:ext cx="0" cy="0"/>
          <a:chOff x="0" y="0"/>
          <a:chExt cx="0" cy="0"/>
        </a:xfrm>
      </p:grpSpPr>
      <p:sp>
        <p:nvSpPr>
          <p:cNvPr id="19" name="Google Shape;19;p19"/>
          <p:cNvSpPr txBox="1">
            <a:spLocks noGrp="1"/>
          </p:cNvSpPr>
          <p:nvPr>
            <p:ph type="ctrTitle"/>
          </p:nvPr>
        </p:nvSpPr>
        <p:spPr>
          <a:xfrm>
            <a:off x="1534881" y="3752918"/>
            <a:ext cx="9144000" cy="1534239"/>
          </a:xfrm>
          <a:prstGeom prst="rect">
            <a:avLst/>
          </a:prstGeom>
          <a:noFill/>
          <a:ln>
            <a:noFill/>
          </a:ln>
        </p:spPr>
        <p:txBody>
          <a:bodyPr spcFirstLastPara="1" wrap="square" lIns="91425" tIns="45700" rIns="91425" bIns="45700" anchor="b" anchorCtr="0">
            <a:noAutofit/>
          </a:bodyPr>
          <a:lstStyle>
            <a:lvl1pPr lvl="0" algn="ctr">
              <a:lnSpc>
                <a:spcPct val="90000"/>
              </a:lnSpc>
              <a:spcBef>
                <a:spcPts val="0"/>
              </a:spcBef>
              <a:spcAft>
                <a:spcPts val="0"/>
              </a:spcAft>
              <a:buClr>
                <a:schemeClr val="accent1"/>
              </a:buClr>
              <a:buSzPts val="4800"/>
              <a:buFont typeface="Lato"/>
              <a:buNone/>
              <a:defRPr sz="4800" b="1">
                <a:solidFill>
                  <a:schemeClr val="accen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0" name="Google Shape;20;p19"/>
          <p:cNvSpPr txBox="1">
            <a:spLocks noGrp="1"/>
          </p:cNvSpPr>
          <p:nvPr>
            <p:ph type="subTitle" idx="1"/>
          </p:nvPr>
        </p:nvSpPr>
        <p:spPr>
          <a:xfrm>
            <a:off x="1524000" y="5287160"/>
            <a:ext cx="9144000" cy="798519"/>
          </a:xfrm>
          <a:prstGeom prst="rect">
            <a:avLst/>
          </a:prstGeom>
          <a:noFill/>
          <a:ln>
            <a:noFill/>
          </a:ln>
        </p:spPr>
        <p:txBody>
          <a:bodyPr spcFirstLastPara="1" wrap="square" lIns="91425" tIns="45700" rIns="91425" bIns="45700" anchor="t" anchorCtr="0">
            <a:noAutofit/>
          </a:bodyPr>
          <a:lstStyle>
            <a:lvl1pPr lvl="0" algn="ctr">
              <a:lnSpc>
                <a:spcPct val="110000"/>
              </a:lnSpc>
              <a:spcBef>
                <a:spcPts val="600"/>
              </a:spcBef>
              <a:spcAft>
                <a:spcPts val="0"/>
              </a:spcAft>
              <a:buSzPts val="2800"/>
              <a:buFont typeface="Lato"/>
              <a:buNone/>
              <a:defRPr sz="2800">
                <a:solidFill>
                  <a:schemeClr val="accent3"/>
                </a:solidFill>
              </a:defRPr>
            </a:lvl1pPr>
            <a:lvl2pPr lvl="1" algn="ctr">
              <a:lnSpc>
                <a:spcPct val="110000"/>
              </a:lnSpc>
              <a:spcBef>
                <a:spcPts val="600"/>
              </a:spcBef>
              <a:spcAft>
                <a:spcPts val="0"/>
              </a:spcAft>
              <a:buSzPts val="2000"/>
              <a:buNone/>
              <a:defRPr sz="2000"/>
            </a:lvl2pPr>
            <a:lvl3pPr lvl="2" algn="ctr">
              <a:lnSpc>
                <a:spcPct val="110000"/>
              </a:lnSpc>
              <a:spcBef>
                <a:spcPts val="600"/>
              </a:spcBef>
              <a:spcAft>
                <a:spcPts val="0"/>
              </a:spcAft>
              <a:buSzPts val="1800"/>
              <a:buNone/>
              <a:defRPr sz="1800"/>
            </a:lvl3pPr>
            <a:lvl4pPr lvl="3" algn="ctr">
              <a:lnSpc>
                <a:spcPct val="110000"/>
              </a:lnSpc>
              <a:spcBef>
                <a:spcPts val="600"/>
              </a:spcBef>
              <a:spcAft>
                <a:spcPts val="0"/>
              </a:spcAft>
              <a:buSzPts val="1600"/>
              <a:buNone/>
              <a:defRPr sz="1600"/>
            </a:lvl4pPr>
            <a:lvl5pPr lvl="4" algn="ctr">
              <a:lnSpc>
                <a:spcPct val="110000"/>
              </a:lnSpc>
              <a:spcBef>
                <a:spcPts val="600"/>
              </a:spcBef>
              <a:spcAft>
                <a:spcPts val="0"/>
              </a:spcAft>
              <a:buSzPts val="1600"/>
              <a:buNone/>
              <a:defRPr sz="1600"/>
            </a:lvl5pPr>
            <a:lvl6pPr lvl="5" algn="ctr">
              <a:lnSpc>
                <a:spcPct val="90000"/>
              </a:lnSpc>
              <a:spcBef>
                <a:spcPts val="6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pic>
        <p:nvPicPr>
          <p:cNvPr id="21" name="Google Shape;21;p19" descr="Image"/>
          <p:cNvPicPr preferRelativeResize="0"/>
          <p:nvPr/>
        </p:nvPicPr>
        <p:blipFill rotWithShape="1">
          <a:blip r:embed="rId2">
            <a:alphaModFix/>
          </a:blip>
          <a:srcRect/>
          <a:stretch/>
        </p:blipFill>
        <p:spPr>
          <a:xfrm>
            <a:off x="2294614" y="1159949"/>
            <a:ext cx="7661457" cy="1655751"/>
          </a:xfrm>
          <a:prstGeom prst="rect">
            <a:avLst/>
          </a:prstGeom>
          <a:noFill/>
          <a:ln>
            <a:noFill/>
          </a:ln>
        </p:spPr>
      </p:pic>
      <p:cxnSp>
        <p:nvCxnSpPr>
          <p:cNvPr id="22" name="Google Shape;22;p19"/>
          <p:cNvCxnSpPr/>
          <p:nvPr/>
        </p:nvCxnSpPr>
        <p:spPr>
          <a:xfrm>
            <a:off x="734781" y="3572220"/>
            <a:ext cx="10744200" cy="0"/>
          </a:xfrm>
          <a:prstGeom prst="straightConnector1">
            <a:avLst/>
          </a:prstGeom>
          <a:noFill/>
          <a:ln w="38100" cap="flat" cmpd="sng">
            <a:solidFill>
              <a:srgbClr val="A0A1A2"/>
            </a:solidFill>
            <a:prstDash val="solid"/>
            <a:miter lim="400000"/>
            <a:headEnd type="none" w="sm" len="sm"/>
            <a:tailEnd type="none" w="sm" len="sm"/>
          </a:ln>
        </p:spPr>
      </p:cxnSp>
    </p:spTree>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Comparison">
  <p:cSld name="Comparison">
    <p:spTree>
      <p:nvGrpSpPr>
        <p:cNvPr id="1" name="Shape 73"/>
        <p:cNvGrpSpPr/>
        <p:nvPr/>
      </p:nvGrpSpPr>
      <p:grpSpPr>
        <a:xfrm>
          <a:off x="0" y="0"/>
          <a:ext cx="0" cy="0"/>
          <a:chOff x="0" y="0"/>
          <a:chExt cx="0" cy="0"/>
        </a:xfrm>
      </p:grpSpPr>
      <p:sp>
        <p:nvSpPr>
          <p:cNvPr id="74" name="Google Shape;74;p31"/>
          <p:cNvSpPr txBox="1">
            <a:spLocks noGrp="1"/>
          </p:cNvSpPr>
          <p:nvPr>
            <p:ph type="body" idx="1"/>
          </p:nvPr>
        </p:nvSpPr>
        <p:spPr>
          <a:xfrm>
            <a:off x="355600" y="2194560"/>
            <a:ext cx="5488354" cy="3940606"/>
          </a:xfrm>
          <a:prstGeom prst="rect">
            <a:avLst/>
          </a:prstGeom>
          <a:noFill/>
          <a:ln>
            <a:noFill/>
          </a:ln>
        </p:spPr>
        <p:txBody>
          <a:bodyPr spcFirstLastPara="1" wrap="square" lIns="91425" tIns="45700" rIns="91425" bIns="45700" anchor="t" anchorCtr="0">
            <a:noAutofit/>
          </a:bodyPr>
          <a:lstStyle>
            <a:lvl1pPr marL="457200" lvl="0" indent="-368300" algn="l">
              <a:lnSpc>
                <a:spcPct val="110000"/>
              </a:lnSpc>
              <a:spcBef>
                <a:spcPts val="600"/>
              </a:spcBef>
              <a:spcAft>
                <a:spcPts val="0"/>
              </a:spcAft>
              <a:buSzPts val="2200"/>
              <a:buFont typeface="Lato"/>
              <a:buChar char="•"/>
              <a:defRPr sz="2200">
                <a:solidFill>
                  <a:schemeClr val="dk1"/>
                </a:solidFill>
              </a:defRPr>
            </a:lvl1pPr>
            <a:lvl2pPr marL="914400" lvl="1" indent="-342900" algn="l">
              <a:lnSpc>
                <a:spcPct val="110000"/>
              </a:lnSpc>
              <a:spcBef>
                <a:spcPts val="600"/>
              </a:spcBef>
              <a:spcAft>
                <a:spcPts val="0"/>
              </a:spcAft>
              <a:buSzPts val="1800"/>
              <a:buChar char="-"/>
              <a:defRPr sz="1800">
                <a:solidFill>
                  <a:schemeClr val="dk1"/>
                </a:solidFill>
              </a:defRPr>
            </a:lvl2pPr>
            <a:lvl3pPr marL="1371600" lvl="2" indent="-330200" algn="l">
              <a:lnSpc>
                <a:spcPct val="110000"/>
              </a:lnSpc>
              <a:spcBef>
                <a:spcPts val="600"/>
              </a:spcBef>
              <a:spcAft>
                <a:spcPts val="0"/>
              </a:spcAft>
              <a:buSzPts val="1600"/>
              <a:buChar char="•"/>
              <a:defRPr sz="1600">
                <a:solidFill>
                  <a:schemeClr val="dk1"/>
                </a:solidFill>
              </a:defRPr>
            </a:lvl3pPr>
            <a:lvl4pPr marL="1828800" lvl="3" indent="-330200" algn="l">
              <a:lnSpc>
                <a:spcPct val="110000"/>
              </a:lnSpc>
              <a:spcBef>
                <a:spcPts val="600"/>
              </a:spcBef>
              <a:spcAft>
                <a:spcPts val="0"/>
              </a:spcAft>
              <a:buSzPts val="1600"/>
              <a:buChar char="-"/>
              <a:defRPr sz="1600">
                <a:solidFill>
                  <a:schemeClr val="dk1"/>
                </a:solidFill>
              </a:defRPr>
            </a:lvl4pPr>
            <a:lvl5pPr marL="2286000" lvl="4" indent="-330200" algn="l">
              <a:lnSpc>
                <a:spcPct val="110000"/>
              </a:lnSpc>
              <a:spcBef>
                <a:spcPts val="600"/>
              </a:spcBef>
              <a:spcAft>
                <a:spcPts val="0"/>
              </a:spcAft>
              <a:buSzPts val="1600"/>
              <a:buChar char="•"/>
              <a:defRPr sz="1600">
                <a:solidFill>
                  <a:schemeClr val="dk1"/>
                </a:solidFill>
              </a:defRPr>
            </a:lvl5pPr>
            <a:lvl6pPr marL="2743200" lvl="5" indent="-342900" algn="l">
              <a:lnSpc>
                <a:spcPct val="90000"/>
              </a:lnSpc>
              <a:spcBef>
                <a:spcPts val="6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5" name="Google Shape;75;p31"/>
          <p:cNvSpPr txBox="1">
            <a:spLocks noGrp="1"/>
          </p:cNvSpPr>
          <p:nvPr>
            <p:ph type="body" idx="2"/>
          </p:nvPr>
        </p:nvSpPr>
        <p:spPr>
          <a:xfrm>
            <a:off x="6267084" y="2194560"/>
            <a:ext cx="5488354" cy="3940607"/>
          </a:xfrm>
          <a:prstGeom prst="rect">
            <a:avLst/>
          </a:prstGeom>
          <a:noFill/>
          <a:ln>
            <a:noFill/>
          </a:ln>
        </p:spPr>
        <p:txBody>
          <a:bodyPr spcFirstLastPara="1" wrap="square" lIns="91425" tIns="45700" rIns="91425" bIns="45700" anchor="t" anchorCtr="0">
            <a:noAutofit/>
          </a:bodyPr>
          <a:lstStyle>
            <a:lvl1pPr marL="457200" lvl="0" indent="-368300" algn="l">
              <a:lnSpc>
                <a:spcPct val="110000"/>
              </a:lnSpc>
              <a:spcBef>
                <a:spcPts val="600"/>
              </a:spcBef>
              <a:spcAft>
                <a:spcPts val="0"/>
              </a:spcAft>
              <a:buSzPts val="2200"/>
              <a:buFont typeface="Lato"/>
              <a:buChar char="•"/>
              <a:defRPr sz="2200">
                <a:solidFill>
                  <a:schemeClr val="dk1"/>
                </a:solidFill>
              </a:defRPr>
            </a:lvl1pPr>
            <a:lvl2pPr marL="914400" lvl="1" indent="-342900" algn="l">
              <a:lnSpc>
                <a:spcPct val="110000"/>
              </a:lnSpc>
              <a:spcBef>
                <a:spcPts val="600"/>
              </a:spcBef>
              <a:spcAft>
                <a:spcPts val="0"/>
              </a:spcAft>
              <a:buSzPts val="1800"/>
              <a:buChar char="-"/>
              <a:defRPr sz="1800">
                <a:solidFill>
                  <a:schemeClr val="dk1"/>
                </a:solidFill>
              </a:defRPr>
            </a:lvl2pPr>
            <a:lvl3pPr marL="1371600" lvl="2" indent="-330200" algn="l">
              <a:lnSpc>
                <a:spcPct val="110000"/>
              </a:lnSpc>
              <a:spcBef>
                <a:spcPts val="600"/>
              </a:spcBef>
              <a:spcAft>
                <a:spcPts val="0"/>
              </a:spcAft>
              <a:buSzPts val="1600"/>
              <a:buChar char="•"/>
              <a:defRPr sz="1600">
                <a:solidFill>
                  <a:schemeClr val="dk1"/>
                </a:solidFill>
              </a:defRPr>
            </a:lvl3pPr>
            <a:lvl4pPr marL="1828800" lvl="3" indent="-330200" algn="l">
              <a:lnSpc>
                <a:spcPct val="110000"/>
              </a:lnSpc>
              <a:spcBef>
                <a:spcPts val="600"/>
              </a:spcBef>
              <a:spcAft>
                <a:spcPts val="0"/>
              </a:spcAft>
              <a:buSzPts val="1600"/>
              <a:buChar char="-"/>
              <a:defRPr sz="1600">
                <a:solidFill>
                  <a:schemeClr val="dk1"/>
                </a:solidFill>
              </a:defRPr>
            </a:lvl4pPr>
            <a:lvl5pPr marL="2286000" lvl="4" indent="-330200" algn="l">
              <a:lnSpc>
                <a:spcPct val="110000"/>
              </a:lnSpc>
              <a:spcBef>
                <a:spcPts val="600"/>
              </a:spcBef>
              <a:spcAft>
                <a:spcPts val="0"/>
              </a:spcAft>
              <a:buSzPts val="1600"/>
              <a:buChar char="•"/>
              <a:defRPr sz="1600">
                <a:solidFill>
                  <a:schemeClr val="dk1"/>
                </a:solidFill>
              </a:defRPr>
            </a:lvl5pPr>
            <a:lvl6pPr marL="2743200" lvl="5" indent="-342900" algn="l">
              <a:lnSpc>
                <a:spcPct val="90000"/>
              </a:lnSpc>
              <a:spcBef>
                <a:spcPts val="6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6" name="Google Shape;76;p31"/>
          <p:cNvSpPr txBox="1">
            <a:spLocks noGrp="1"/>
          </p:cNvSpPr>
          <p:nvPr>
            <p:ph type="body" idx="3"/>
          </p:nvPr>
        </p:nvSpPr>
        <p:spPr>
          <a:xfrm>
            <a:off x="355600" y="1463040"/>
            <a:ext cx="5488354" cy="639762"/>
          </a:xfrm>
          <a:prstGeom prst="rect">
            <a:avLst/>
          </a:prstGeom>
          <a:noFill/>
          <a:ln>
            <a:noFill/>
          </a:ln>
        </p:spPr>
        <p:txBody>
          <a:bodyPr spcFirstLastPara="1" wrap="square" lIns="91425" tIns="45700" rIns="91425" bIns="45700" anchor="b" anchorCtr="0">
            <a:noAutofit/>
          </a:bodyPr>
          <a:lstStyle>
            <a:lvl1pPr marL="457200" lvl="0" indent="-228600" algn="l">
              <a:lnSpc>
                <a:spcPct val="85000"/>
              </a:lnSpc>
              <a:spcBef>
                <a:spcPts val="600"/>
              </a:spcBef>
              <a:spcAft>
                <a:spcPts val="0"/>
              </a:spcAft>
              <a:buSzPts val="2200"/>
              <a:buFont typeface="Lato"/>
              <a:buNone/>
              <a:defRPr sz="2200" b="1">
                <a:solidFill>
                  <a:schemeClr val="accent2"/>
                </a:solidFill>
              </a:defRPr>
            </a:lvl1pPr>
            <a:lvl2pPr marL="914400" lvl="1" indent="-228600" algn="l">
              <a:lnSpc>
                <a:spcPct val="110000"/>
              </a:lnSpc>
              <a:spcBef>
                <a:spcPts val="600"/>
              </a:spcBef>
              <a:spcAft>
                <a:spcPts val="0"/>
              </a:spcAft>
              <a:buSzPts val="2000"/>
              <a:buNone/>
              <a:defRPr sz="2000" b="1"/>
            </a:lvl2pPr>
            <a:lvl3pPr marL="1371600" lvl="2" indent="-228600" algn="l">
              <a:lnSpc>
                <a:spcPct val="110000"/>
              </a:lnSpc>
              <a:spcBef>
                <a:spcPts val="600"/>
              </a:spcBef>
              <a:spcAft>
                <a:spcPts val="0"/>
              </a:spcAft>
              <a:buSzPts val="1800"/>
              <a:buNone/>
              <a:defRPr sz="1800" b="1"/>
            </a:lvl3pPr>
            <a:lvl4pPr marL="1828800" lvl="3" indent="-228600" algn="l">
              <a:lnSpc>
                <a:spcPct val="110000"/>
              </a:lnSpc>
              <a:spcBef>
                <a:spcPts val="600"/>
              </a:spcBef>
              <a:spcAft>
                <a:spcPts val="0"/>
              </a:spcAft>
              <a:buSzPts val="1600"/>
              <a:buNone/>
              <a:defRPr sz="1600" b="1"/>
            </a:lvl4pPr>
            <a:lvl5pPr marL="2286000" lvl="4" indent="-228600" algn="l">
              <a:lnSpc>
                <a:spcPct val="110000"/>
              </a:lnSpc>
              <a:spcBef>
                <a:spcPts val="600"/>
              </a:spcBef>
              <a:spcAft>
                <a:spcPts val="0"/>
              </a:spcAft>
              <a:buSzPts val="1600"/>
              <a:buNone/>
              <a:defRPr sz="1600" b="1"/>
            </a:lvl5pPr>
            <a:lvl6pPr marL="2743200" lvl="5" indent="-228600" algn="l">
              <a:lnSpc>
                <a:spcPct val="90000"/>
              </a:lnSpc>
              <a:spcBef>
                <a:spcPts val="6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77" name="Google Shape;77;p31"/>
          <p:cNvSpPr txBox="1">
            <a:spLocks noGrp="1"/>
          </p:cNvSpPr>
          <p:nvPr>
            <p:ph type="body" idx="4"/>
          </p:nvPr>
        </p:nvSpPr>
        <p:spPr>
          <a:xfrm>
            <a:off x="6267084" y="1463040"/>
            <a:ext cx="5488354" cy="639762"/>
          </a:xfrm>
          <a:prstGeom prst="rect">
            <a:avLst/>
          </a:prstGeom>
          <a:noFill/>
          <a:ln>
            <a:noFill/>
          </a:ln>
        </p:spPr>
        <p:txBody>
          <a:bodyPr spcFirstLastPara="1" wrap="square" lIns="91425" tIns="45700" rIns="91425" bIns="45700" anchor="b" anchorCtr="0">
            <a:noAutofit/>
          </a:bodyPr>
          <a:lstStyle>
            <a:lvl1pPr marL="457200" lvl="0" indent="-228600" algn="l">
              <a:lnSpc>
                <a:spcPct val="85000"/>
              </a:lnSpc>
              <a:spcBef>
                <a:spcPts val="600"/>
              </a:spcBef>
              <a:spcAft>
                <a:spcPts val="0"/>
              </a:spcAft>
              <a:buSzPts val="2200"/>
              <a:buFont typeface="Lato"/>
              <a:buNone/>
              <a:defRPr sz="2200" b="1">
                <a:solidFill>
                  <a:schemeClr val="accent2"/>
                </a:solidFill>
              </a:defRPr>
            </a:lvl1pPr>
            <a:lvl2pPr marL="914400" lvl="1" indent="-228600" algn="l">
              <a:lnSpc>
                <a:spcPct val="110000"/>
              </a:lnSpc>
              <a:spcBef>
                <a:spcPts val="600"/>
              </a:spcBef>
              <a:spcAft>
                <a:spcPts val="0"/>
              </a:spcAft>
              <a:buSzPts val="2000"/>
              <a:buNone/>
              <a:defRPr sz="2000" b="1"/>
            </a:lvl2pPr>
            <a:lvl3pPr marL="1371600" lvl="2" indent="-228600" algn="l">
              <a:lnSpc>
                <a:spcPct val="110000"/>
              </a:lnSpc>
              <a:spcBef>
                <a:spcPts val="600"/>
              </a:spcBef>
              <a:spcAft>
                <a:spcPts val="0"/>
              </a:spcAft>
              <a:buSzPts val="1800"/>
              <a:buNone/>
              <a:defRPr sz="1800" b="1"/>
            </a:lvl3pPr>
            <a:lvl4pPr marL="1828800" lvl="3" indent="-228600" algn="l">
              <a:lnSpc>
                <a:spcPct val="110000"/>
              </a:lnSpc>
              <a:spcBef>
                <a:spcPts val="600"/>
              </a:spcBef>
              <a:spcAft>
                <a:spcPts val="0"/>
              </a:spcAft>
              <a:buSzPts val="1600"/>
              <a:buNone/>
              <a:defRPr sz="1600" b="1"/>
            </a:lvl4pPr>
            <a:lvl5pPr marL="2286000" lvl="4" indent="-228600" algn="l">
              <a:lnSpc>
                <a:spcPct val="110000"/>
              </a:lnSpc>
              <a:spcBef>
                <a:spcPts val="600"/>
              </a:spcBef>
              <a:spcAft>
                <a:spcPts val="0"/>
              </a:spcAft>
              <a:buSzPts val="1600"/>
              <a:buNone/>
              <a:defRPr sz="1600" b="1"/>
            </a:lvl5pPr>
            <a:lvl6pPr marL="2743200" lvl="5" indent="-228600" algn="l">
              <a:lnSpc>
                <a:spcPct val="90000"/>
              </a:lnSpc>
              <a:spcBef>
                <a:spcPts val="6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78" name="Google Shape;78;p31"/>
          <p:cNvSpPr txBox="1">
            <a:spLocks noGrp="1"/>
          </p:cNvSpPr>
          <p:nvPr>
            <p:ph type="ftr" idx="11"/>
          </p:nvPr>
        </p:nvSpPr>
        <p:spPr>
          <a:xfrm>
            <a:off x="1752600" y="6238141"/>
            <a:ext cx="3653536" cy="273784"/>
          </a:xfrm>
          <a:prstGeom prst="rect">
            <a:avLst/>
          </a:prstGeom>
          <a:noFill/>
          <a:ln>
            <a:noFill/>
          </a:ln>
        </p:spPr>
        <p:txBody>
          <a:bodyPr spcFirstLastPara="1" wrap="square" lIns="0" tIns="0" rIns="0" bIns="0" anchor="b" anchorCtr="0">
            <a:noAutofit/>
          </a:bodyPr>
          <a:lstStyle>
            <a:lvl1pPr lvl="0" algn="l">
              <a:spcBef>
                <a:spcPts val="0"/>
              </a:spcBef>
              <a:spcAft>
                <a:spcPts val="0"/>
              </a:spcAft>
              <a:buSzPts val="1400"/>
              <a:buNone/>
              <a:defRPr>
                <a:solidFill>
                  <a:schemeClr val="lt2"/>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9" name="Google Shape;79;p31"/>
          <p:cNvSpPr txBox="1">
            <a:spLocks noGrp="1"/>
          </p:cNvSpPr>
          <p:nvPr>
            <p:ph type="sldNum" idx="12"/>
          </p:nvPr>
        </p:nvSpPr>
        <p:spPr>
          <a:xfrm>
            <a:off x="10972800" y="6356350"/>
            <a:ext cx="520148"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80" name="Google Shape;80;p31"/>
          <p:cNvSpPr txBox="1">
            <a:spLocks noGrp="1"/>
          </p:cNvSpPr>
          <p:nvPr>
            <p:ph type="title"/>
          </p:nvPr>
        </p:nvSpPr>
        <p:spPr>
          <a:xfrm>
            <a:off x="731520" y="136525"/>
            <a:ext cx="10728960" cy="1080120"/>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Clr>
                <a:schemeClr val="accent1"/>
              </a:buClr>
              <a:buSzPts val="4000"/>
              <a:buFont typeface="Lato"/>
              <a:buNone/>
              <a:defRPr>
                <a:latin typeface="Lato"/>
                <a:ea typeface="Lato"/>
                <a:cs typeface="Lato"/>
                <a:sym typeface="Lato"/>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cxnSp>
        <p:nvCxnSpPr>
          <p:cNvPr id="81" name="Google Shape;81;p31"/>
          <p:cNvCxnSpPr/>
          <p:nvPr/>
        </p:nvCxnSpPr>
        <p:spPr>
          <a:xfrm>
            <a:off x="428625" y="1336344"/>
            <a:ext cx="11763375" cy="0"/>
          </a:xfrm>
          <a:prstGeom prst="straightConnector1">
            <a:avLst/>
          </a:prstGeom>
          <a:noFill/>
          <a:ln w="12700" cap="flat" cmpd="sng">
            <a:solidFill>
              <a:srgbClr val="F8F8F8"/>
            </a:solidFill>
            <a:prstDash val="solid"/>
            <a:miter lim="800000"/>
            <a:headEnd type="none" w="sm" len="sm"/>
            <a:tailEnd type="none" w="sm" len="sm"/>
          </a:ln>
        </p:spPr>
      </p:cxnSp>
      <p:cxnSp>
        <p:nvCxnSpPr>
          <p:cNvPr id="82" name="Google Shape;82;p31"/>
          <p:cNvCxnSpPr/>
          <p:nvPr/>
        </p:nvCxnSpPr>
        <p:spPr>
          <a:xfrm>
            <a:off x="428625" y="1336344"/>
            <a:ext cx="11763375" cy="0"/>
          </a:xfrm>
          <a:prstGeom prst="straightConnector1">
            <a:avLst/>
          </a:prstGeom>
          <a:noFill/>
          <a:ln w="12700" cap="flat" cmpd="sng">
            <a:solidFill>
              <a:srgbClr val="F8F8F8"/>
            </a:solidFill>
            <a:prstDash val="solid"/>
            <a:miter lim="800000"/>
            <a:headEnd type="none" w="sm" len="sm"/>
            <a:tailEnd type="none" w="sm" len="sm"/>
          </a:ln>
        </p:spPr>
      </p:cxn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89"/>
        <p:cNvGrpSpPr/>
        <p:nvPr/>
      </p:nvGrpSpPr>
      <p:grpSpPr>
        <a:xfrm>
          <a:off x="0" y="0"/>
          <a:ext cx="0" cy="0"/>
          <a:chOff x="0" y="0"/>
          <a:chExt cx="0" cy="0"/>
        </a:xfrm>
      </p:grpSpPr>
      <p:sp>
        <p:nvSpPr>
          <p:cNvPr id="90" name="Google Shape;90;p2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1" name="Google Shape;91;p2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2" name="Google Shape;92;p2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93"/>
        <p:cNvGrpSpPr/>
        <p:nvPr/>
      </p:nvGrpSpPr>
      <p:grpSpPr>
        <a:xfrm>
          <a:off x="0" y="0"/>
          <a:ext cx="0" cy="0"/>
          <a:chOff x="0" y="0"/>
          <a:chExt cx="0" cy="0"/>
        </a:xfrm>
      </p:grpSpPr>
      <p:sp>
        <p:nvSpPr>
          <p:cNvPr id="94" name="Google Shape;94;p24"/>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Lato"/>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95" name="Google Shape;95;p24"/>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96" name="Google Shape;96;p2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7" name="Google Shape;97;p2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8" name="Google Shape;98;p2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9"/>
        <p:cNvGrpSpPr/>
        <p:nvPr/>
      </p:nvGrpSpPr>
      <p:grpSpPr>
        <a:xfrm>
          <a:off x="0" y="0"/>
          <a:ext cx="0" cy="0"/>
          <a:chOff x="0" y="0"/>
          <a:chExt cx="0" cy="0"/>
        </a:xfrm>
      </p:grpSpPr>
      <p:sp>
        <p:nvSpPr>
          <p:cNvPr id="100" name="Google Shape;100;p32"/>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Lato"/>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01" name="Google Shape;101;p32"/>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02" name="Google Shape;102;p3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3" name="Google Shape;103;p3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4" name="Google Shape;104;p3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05"/>
        <p:cNvGrpSpPr/>
        <p:nvPr/>
      </p:nvGrpSpPr>
      <p:grpSpPr>
        <a:xfrm>
          <a:off x="0" y="0"/>
          <a:ext cx="0" cy="0"/>
          <a:chOff x="0" y="0"/>
          <a:chExt cx="0" cy="0"/>
        </a:xfrm>
      </p:grpSpPr>
      <p:sp>
        <p:nvSpPr>
          <p:cNvPr id="106" name="Google Shape;106;p33"/>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07" name="Google Shape;107;p33"/>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08" name="Google Shape;108;p3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9" name="Google Shape;109;p3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0" name="Google Shape;110;p3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111"/>
        <p:cNvGrpSpPr/>
        <p:nvPr/>
      </p:nvGrpSpPr>
      <p:grpSpPr>
        <a:xfrm>
          <a:off x="0" y="0"/>
          <a:ext cx="0" cy="0"/>
          <a:chOff x="0" y="0"/>
          <a:chExt cx="0" cy="0"/>
        </a:xfrm>
      </p:grpSpPr>
      <p:sp>
        <p:nvSpPr>
          <p:cNvPr id="112" name="Google Shape;112;p3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13" name="Google Shape;113;p34"/>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14" name="Google Shape;114;p34"/>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15" name="Google Shape;115;p3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6" name="Google Shape;116;p3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7" name="Google Shape;117;p3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118"/>
        <p:cNvGrpSpPr/>
        <p:nvPr/>
      </p:nvGrpSpPr>
      <p:grpSpPr>
        <a:xfrm>
          <a:off x="0" y="0"/>
          <a:ext cx="0" cy="0"/>
          <a:chOff x="0" y="0"/>
          <a:chExt cx="0" cy="0"/>
        </a:xfrm>
      </p:grpSpPr>
      <p:sp>
        <p:nvSpPr>
          <p:cNvPr id="119" name="Google Shape;119;p35"/>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20" name="Google Shape;120;p35"/>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121" name="Google Shape;121;p35"/>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22" name="Google Shape;122;p35"/>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123" name="Google Shape;123;p35"/>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24" name="Google Shape;124;p3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25" name="Google Shape;125;p3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26" name="Google Shape;126;p3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127"/>
        <p:cNvGrpSpPr/>
        <p:nvPr/>
      </p:nvGrpSpPr>
      <p:grpSpPr>
        <a:xfrm>
          <a:off x="0" y="0"/>
          <a:ext cx="0" cy="0"/>
          <a:chOff x="0" y="0"/>
          <a:chExt cx="0" cy="0"/>
        </a:xfrm>
      </p:grpSpPr>
      <p:sp>
        <p:nvSpPr>
          <p:cNvPr id="128" name="Google Shape;128;p36"/>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29" name="Google Shape;129;p3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0" name="Google Shape;130;p3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1" name="Google Shape;131;p3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132"/>
        <p:cNvGrpSpPr/>
        <p:nvPr/>
      </p:nvGrpSpPr>
      <p:grpSpPr>
        <a:xfrm>
          <a:off x="0" y="0"/>
          <a:ext cx="0" cy="0"/>
          <a:chOff x="0" y="0"/>
          <a:chExt cx="0" cy="0"/>
        </a:xfrm>
      </p:grpSpPr>
      <p:sp>
        <p:nvSpPr>
          <p:cNvPr id="133" name="Google Shape;133;p37"/>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Lato"/>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34" name="Google Shape;134;p37"/>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135" name="Google Shape;135;p37"/>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136" name="Google Shape;136;p3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7" name="Google Shape;137;p3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8" name="Google Shape;138;p3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139"/>
        <p:cNvGrpSpPr/>
        <p:nvPr/>
      </p:nvGrpSpPr>
      <p:grpSpPr>
        <a:xfrm>
          <a:off x="0" y="0"/>
          <a:ext cx="0" cy="0"/>
          <a:chOff x="0" y="0"/>
          <a:chExt cx="0" cy="0"/>
        </a:xfrm>
      </p:grpSpPr>
      <p:sp>
        <p:nvSpPr>
          <p:cNvPr id="140" name="Google Shape;140;p38"/>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Lato"/>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41" name="Google Shape;141;p38"/>
          <p:cNvSpPr>
            <a:spLocks noGrp="1"/>
          </p:cNvSpPr>
          <p:nvPr>
            <p:ph type="pic" idx="2"/>
          </p:nvPr>
        </p:nvSpPr>
        <p:spPr>
          <a:xfrm>
            <a:off x="5183188" y="987425"/>
            <a:ext cx="6172200" cy="4873625"/>
          </a:xfrm>
          <a:prstGeom prst="rect">
            <a:avLst/>
          </a:prstGeom>
          <a:noFill/>
          <a:ln>
            <a:noFill/>
          </a:ln>
        </p:spPr>
      </p:sp>
      <p:sp>
        <p:nvSpPr>
          <p:cNvPr id="142" name="Google Shape;142;p38"/>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143" name="Google Shape;143;p3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44" name="Google Shape;144;p3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45" name="Google Shape;145;p3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p:cSld name="Title and Content">
    <p:spTree>
      <p:nvGrpSpPr>
        <p:cNvPr id="1" name="Shape 23"/>
        <p:cNvGrpSpPr/>
        <p:nvPr/>
      </p:nvGrpSpPr>
      <p:grpSpPr>
        <a:xfrm>
          <a:off x="0" y="0"/>
          <a:ext cx="0" cy="0"/>
          <a:chOff x="0" y="0"/>
          <a:chExt cx="0" cy="0"/>
        </a:xfrm>
      </p:grpSpPr>
      <p:sp>
        <p:nvSpPr>
          <p:cNvPr id="24" name="Google Shape;24;p22"/>
          <p:cNvSpPr txBox="1">
            <a:spLocks noGrp="1"/>
          </p:cNvSpPr>
          <p:nvPr>
            <p:ph type="body" idx="1"/>
          </p:nvPr>
        </p:nvSpPr>
        <p:spPr>
          <a:xfrm>
            <a:off x="731520" y="1478280"/>
            <a:ext cx="10744200" cy="4351338"/>
          </a:xfrm>
          <a:prstGeom prst="rect">
            <a:avLst/>
          </a:prstGeom>
          <a:noFill/>
          <a:ln>
            <a:noFill/>
          </a:ln>
        </p:spPr>
        <p:txBody>
          <a:bodyPr spcFirstLastPara="1" wrap="square" lIns="91425" tIns="45700" rIns="91425" bIns="45700" anchor="t" anchorCtr="0">
            <a:noAutofit/>
          </a:bodyPr>
          <a:lstStyle>
            <a:lvl1pPr marL="457200" lvl="0" indent="-342900" algn="l">
              <a:lnSpc>
                <a:spcPct val="110000"/>
              </a:lnSpc>
              <a:spcBef>
                <a:spcPts val="600"/>
              </a:spcBef>
              <a:spcAft>
                <a:spcPts val="0"/>
              </a:spcAft>
              <a:buSzPts val="1800"/>
              <a:buChar char="•"/>
              <a:defRPr/>
            </a:lvl1pPr>
            <a:lvl2pPr marL="914400" lvl="1" indent="-342900" algn="l">
              <a:lnSpc>
                <a:spcPct val="110000"/>
              </a:lnSpc>
              <a:spcBef>
                <a:spcPts val="600"/>
              </a:spcBef>
              <a:spcAft>
                <a:spcPts val="0"/>
              </a:spcAft>
              <a:buSzPts val="1800"/>
              <a:buChar char="-"/>
              <a:defRPr/>
            </a:lvl2pPr>
            <a:lvl3pPr marL="1371600" lvl="2" indent="-342900" algn="l">
              <a:lnSpc>
                <a:spcPct val="110000"/>
              </a:lnSpc>
              <a:spcBef>
                <a:spcPts val="600"/>
              </a:spcBef>
              <a:spcAft>
                <a:spcPts val="0"/>
              </a:spcAft>
              <a:buSzPts val="1800"/>
              <a:buChar char="•"/>
              <a:defRPr/>
            </a:lvl3pPr>
            <a:lvl4pPr marL="1828800" lvl="3" indent="-342900" algn="l">
              <a:lnSpc>
                <a:spcPct val="110000"/>
              </a:lnSpc>
              <a:spcBef>
                <a:spcPts val="600"/>
              </a:spcBef>
              <a:spcAft>
                <a:spcPts val="0"/>
              </a:spcAft>
              <a:buSzPts val="1800"/>
              <a:buChar char="-"/>
              <a:defRPr/>
            </a:lvl4pPr>
            <a:lvl5pPr marL="2286000" lvl="4" indent="-342900" algn="l">
              <a:lnSpc>
                <a:spcPct val="110000"/>
              </a:lnSpc>
              <a:spcBef>
                <a:spcPts val="600"/>
              </a:spcBef>
              <a:spcAft>
                <a:spcPts val="0"/>
              </a:spcAft>
              <a:buSzPts val="1800"/>
              <a:buChar char="•"/>
              <a:defRPr/>
            </a:lvl5pPr>
            <a:lvl6pPr marL="2743200" lvl="5" indent="-342900" algn="l">
              <a:lnSpc>
                <a:spcPct val="90000"/>
              </a:lnSpc>
              <a:spcBef>
                <a:spcPts val="6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5" name="Google Shape;25;p22"/>
          <p:cNvSpPr txBox="1">
            <a:spLocks noGrp="1"/>
          </p:cNvSpPr>
          <p:nvPr>
            <p:ph type="sldNum" idx="12"/>
          </p:nvPr>
        </p:nvSpPr>
        <p:spPr>
          <a:xfrm>
            <a:off x="10972800" y="6356350"/>
            <a:ext cx="520148"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26" name="Google Shape;26;p22"/>
          <p:cNvSpPr txBox="1">
            <a:spLocks noGrp="1"/>
          </p:cNvSpPr>
          <p:nvPr>
            <p:ph type="ftr" idx="11"/>
          </p:nvPr>
        </p:nvSpPr>
        <p:spPr>
          <a:xfrm>
            <a:off x="731520" y="6356350"/>
            <a:ext cx="41148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7" name="Google Shape;27;p22"/>
          <p:cNvSpPr txBox="1">
            <a:spLocks noGrp="1"/>
          </p:cNvSpPr>
          <p:nvPr>
            <p:ph type="title"/>
          </p:nvPr>
        </p:nvSpPr>
        <p:spPr>
          <a:xfrm>
            <a:off x="731520" y="136525"/>
            <a:ext cx="10728960" cy="1080120"/>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Clr>
                <a:schemeClr val="accen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extLst>
    <p:ext uri="{DCECCB84-F9BA-43D5-87BE-67443E8EF086}">
      <p15:sldGuideLst xmlns:p15="http://schemas.microsoft.com/office/powerpoint/2012/main">
        <p15:guide id="1" orient="horz" pos="1152">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146"/>
        <p:cNvGrpSpPr/>
        <p:nvPr/>
      </p:nvGrpSpPr>
      <p:grpSpPr>
        <a:xfrm>
          <a:off x="0" y="0"/>
          <a:ext cx="0" cy="0"/>
          <a:chOff x="0" y="0"/>
          <a:chExt cx="0" cy="0"/>
        </a:xfrm>
      </p:grpSpPr>
      <p:sp>
        <p:nvSpPr>
          <p:cNvPr id="147" name="Google Shape;147;p39"/>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48" name="Google Shape;148;p39"/>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49" name="Google Shape;149;p3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0" name="Google Shape;150;p3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1" name="Google Shape;151;p3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152"/>
        <p:cNvGrpSpPr/>
        <p:nvPr/>
      </p:nvGrpSpPr>
      <p:grpSpPr>
        <a:xfrm>
          <a:off x="0" y="0"/>
          <a:ext cx="0" cy="0"/>
          <a:chOff x="0" y="0"/>
          <a:chExt cx="0" cy="0"/>
        </a:xfrm>
      </p:grpSpPr>
      <p:sp>
        <p:nvSpPr>
          <p:cNvPr id="153" name="Google Shape;153;p40"/>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54" name="Google Shape;154;p40"/>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55" name="Google Shape;155;p4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6" name="Google Shape;156;p4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7" name="Google Shape;157;p4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2 Columns" type="twoObj">
  <p:cSld name="TWO_OBJECTS">
    <p:spTree>
      <p:nvGrpSpPr>
        <p:cNvPr id="1" name="Shape 28"/>
        <p:cNvGrpSpPr/>
        <p:nvPr/>
      </p:nvGrpSpPr>
      <p:grpSpPr>
        <a:xfrm>
          <a:off x="0" y="0"/>
          <a:ext cx="0" cy="0"/>
          <a:chOff x="0" y="0"/>
          <a:chExt cx="0" cy="0"/>
        </a:xfrm>
      </p:grpSpPr>
      <p:sp>
        <p:nvSpPr>
          <p:cNvPr id="29" name="Google Shape;29;p23"/>
          <p:cNvSpPr txBox="1">
            <a:spLocks noGrp="1"/>
          </p:cNvSpPr>
          <p:nvPr>
            <p:ph type="title"/>
          </p:nvPr>
        </p:nvSpPr>
        <p:spPr>
          <a:xfrm>
            <a:off x="731520" y="136525"/>
            <a:ext cx="10728960" cy="1080120"/>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Clr>
                <a:schemeClr val="accen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0" name="Google Shape;30;p23"/>
          <p:cNvSpPr txBox="1">
            <a:spLocks noGrp="1"/>
          </p:cNvSpPr>
          <p:nvPr>
            <p:ph type="body" idx="1"/>
          </p:nvPr>
        </p:nvSpPr>
        <p:spPr>
          <a:xfrm>
            <a:off x="731520" y="1478279"/>
            <a:ext cx="5120640" cy="4536913"/>
          </a:xfrm>
          <a:prstGeom prst="rect">
            <a:avLst/>
          </a:prstGeom>
          <a:noFill/>
          <a:ln>
            <a:noFill/>
          </a:ln>
        </p:spPr>
        <p:txBody>
          <a:bodyPr spcFirstLastPara="1" wrap="square" lIns="91425" tIns="45700" rIns="91425" bIns="45700" anchor="t" anchorCtr="0">
            <a:noAutofit/>
          </a:bodyPr>
          <a:lstStyle>
            <a:lvl1pPr marL="457200" lvl="0" indent="-342900" algn="l">
              <a:lnSpc>
                <a:spcPct val="110000"/>
              </a:lnSpc>
              <a:spcBef>
                <a:spcPts val="600"/>
              </a:spcBef>
              <a:spcAft>
                <a:spcPts val="0"/>
              </a:spcAft>
              <a:buSzPts val="1800"/>
              <a:buChar char="•"/>
              <a:defRPr/>
            </a:lvl1pPr>
            <a:lvl2pPr marL="914400" lvl="1" indent="-342900" algn="l">
              <a:lnSpc>
                <a:spcPct val="110000"/>
              </a:lnSpc>
              <a:spcBef>
                <a:spcPts val="600"/>
              </a:spcBef>
              <a:spcAft>
                <a:spcPts val="0"/>
              </a:spcAft>
              <a:buSzPts val="1800"/>
              <a:buChar char="-"/>
              <a:defRPr/>
            </a:lvl2pPr>
            <a:lvl3pPr marL="1371600" lvl="2" indent="-342900" algn="l">
              <a:lnSpc>
                <a:spcPct val="110000"/>
              </a:lnSpc>
              <a:spcBef>
                <a:spcPts val="600"/>
              </a:spcBef>
              <a:spcAft>
                <a:spcPts val="0"/>
              </a:spcAft>
              <a:buSzPts val="1800"/>
              <a:buChar char="•"/>
              <a:defRPr/>
            </a:lvl3pPr>
            <a:lvl4pPr marL="1828800" lvl="3" indent="-342900" algn="l">
              <a:lnSpc>
                <a:spcPct val="110000"/>
              </a:lnSpc>
              <a:spcBef>
                <a:spcPts val="600"/>
              </a:spcBef>
              <a:spcAft>
                <a:spcPts val="0"/>
              </a:spcAft>
              <a:buSzPts val="1800"/>
              <a:buChar char="-"/>
              <a:defRPr/>
            </a:lvl4pPr>
            <a:lvl5pPr marL="2286000" lvl="4" indent="-342900" algn="l">
              <a:lnSpc>
                <a:spcPct val="110000"/>
              </a:lnSpc>
              <a:spcBef>
                <a:spcPts val="600"/>
              </a:spcBef>
              <a:spcAft>
                <a:spcPts val="0"/>
              </a:spcAft>
              <a:buSzPts val="1800"/>
              <a:buChar char="•"/>
              <a:defRPr/>
            </a:lvl5pPr>
            <a:lvl6pPr marL="2743200" lvl="5" indent="-342900" algn="l">
              <a:lnSpc>
                <a:spcPct val="90000"/>
              </a:lnSpc>
              <a:spcBef>
                <a:spcPts val="6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1" name="Google Shape;31;p23"/>
          <p:cNvSpPr txBox="1">
            <a:spLocks noGrp="1"/>
          </p:cNvSpPr>
          <p:nvPr>
            <p:ph type="body" idx="2"/>
          </p:nvPr>
        </p:nvSpPr>
        <p:spPr>
          <a:xfrm>
            <a:off x="6309360" y="1478279"/>
            <a:ext cx="5120640" cy="4536913"/>
          </a:xfrm>
          <a:prstGeom prst="rect">
            <a:avLst/>
          </a:prstGeom>
          <a:noFill/>
          <a:ln>
            <a:noFill/>
          </a:ln>
        </p:spPr>
        <p:txBody>
          <a:bodyPr spcFirstLastPara="1" wrap="square" lIns="91425" tIns="45700" rIns="91425" bIns="45700" anchor="t" anchorCtr="0">
            <a:noAutofit/>
          </a:bodyPr>
          <a:lstStyle>
            <a:lvl1pPr marL="457200" lvl="0" indent="-342900" algn="l">
              <a:lnSpc>
                <a:spcPct val="110000"/>
              </a:lnSpc>
              <a:spcBef>
                <a:spcPts val="600"/>
              </a:spcBef>
              <a:spcAft>
                <a:spcPts val="0"/>
              </a:spcAft>
              <a:buSzPts val="1800"/>
              <a:buChar char="•"/>
              <a:defRPr/>
            </a:lvl1pPr>
            <a:lvl2pPr marL="914400" lvl="1" indent="-342900" algn="l">
              <a:lnSpc>
                <a:spcPct val="110000"/>
              </a:lnSpc>
              <a:spcBef>
                <a:spcPts val="600"/>
              </a:spcBef>
              <a:spcAft>
                <a:spcPts val="0"/>
              </a:spcAft>
              <a:buSzPts val="1800"/>
              <a:buChar char="-"/>
              <a:defRPr/>
            </a:lvl2pPr>
            <a:lvl3pPr marL="1371600" lvl="2" indent="-342900" algn="l">
              <a:lnSpc>
                <a:spcPct val="110000"/>
              </a:lnSpc>
              <a:spcBef>
                <a:spcPts val="600"/>
              </a:spcBef>
              <a:spcAft>
                <a:spcPts val="0"/>
              </a:spcAft>
              <a:buSzPts val="1800"/>
              <a:buChar char="•"/>
              <a:defRPr/>
            </a:lvl3pPr>
            <a:lvl4pPr marL="1828800" lvl="3" indent="-342900" algn="l">
              <a:lnSpc>
                <a:spcPct val="110000"/>
              </a:lnSpc>
              <a:spcBef>
                <a:spcPts val="600"/>
              </a:spcBef>
              <a:spcAft>
                <a:spcPts val="0"/>
              </a:spcAft>
              <a:buSzPts val="1800"/>
              <a:buChar char="-"/>
              <a:defRPr/>
            </a:lvl4pPr>
            <a:lvl5pPr marL="2286000" lvl="4" indent="-342900" algn="l">
              <a:lnSpc>
                <a:spcPct val="110000"/>
              </a:lnSpc>
              <a:spcBef>
                <a:spcPts val="600"/>
              </a:spcBef>
              <a:spcAft>
                <a:spcPts val="0"/>
              </a:spcAft>
              <a:buSzPts val="1800"/>
              <a:buChar char="•"/>
              <a:defRPr/>
            </a:lvl5pPr>
            <a:lvl6pPr marL="2743200" lvl="5" indent="-342900" algn="l">
              <a:lnSpc>
                <a:spcPct val="90000"/>
              </a:lnSpc>
              <a:spcBef>
                <a:spcPts val="6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2" name="Google Shape;32;p23"/>
          <p:cNvSpPr txBox="1">
            <a:spLocks noGrp="1"/>
          </p:cNvSpPr>
          <p:nvPr>
            <p:ph type="ftr" idx="11"/>
          </p:nvPr>
        </p:nvSpPr>
        <p:spPr>
          <a:xfrm>
            <a:off x="731520" y="6356350"/>
            <a:ext cx="41148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3" name="Google Shape;33;p23"/>
          <p:cNvSpPr txBox="1">
            <a:spLocks noGrp="1"/>
          </p:cNvSpPr>
          <p:nvPr>
            <p:ph type="sldNum" idx="12"/>
          </p:nvPr>
        </p:nvSpPr>
        <p:spPr>
          <a:xfrm>
            <a:off x="10972800" y="6356350"/>
            <a:ext cx="520148"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extLst>
    <p:ext uri="{DCECCB84-F9BA-43D5-87BE-67443E8EF086}">
      <p15:sldGuideLst xmlns:p15="http://schemas.microsoft.com/office/powerpoint/2012/main">
        <p15:guide id="1" orient="horz" pos="1152">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matchingName="Section Header">
  <p:cSld name="Section Header">
    <p:spTree>
      <p:nvGrpSpPr>
        <p:cNvPr id="1" name="Shape 34"/>
        <p:cNvGrpSpPr/>
        <p:nvPr/>
      </p:nvGrpSpPr>
      <p:grpSpPr>
        <a:xfrm>
          <a:off x="0" y="0"/>
          <a:ext cx="0" cy="0"/>
          <a:chOff x="0" y="0"/>
          <a:chExt cx="0" cy="0"/>
        </a:xfrm>
      </p:grpSpPr>
      <p:pic>
        <p:nvPicPr>
          <p:cNvPr id="35" name="Google Shape;35;p25" descr="Image"/>
          <p:cNvPicPr preferRelativeResize="0"/>
          <p:nvPr/>
        </p:nvPicPr>
        <p:blipFill rotWithShape="1">
          <a:blip r:embed="rId2">
            <a:alphaModFix amt="10000"/>
          </a:blip>
          <a:srcRect/>
          <a:stretch/>
        </p:blipFill>
        <p:spPr>
          <a:xfrm>
            <a:off x="244928" y="4085054"/>
            <a:ext cx="11609615" cy="2509004"/>
          </a:xfrm>
          <a:prstGeom prst="rect">
            <a:avLst/>
          </a:prstGeom>
          <a:noFill/>
          <a:ln>
            <a:noFill/>
          </a:ln>
        </p:spPr>
      </p:pic>
      <p:sp>
        <p:nvSpPr>
          <p:cNvPr id="36" name="Google Shape;36;p25"/>
          <p:cNvSpPr txBox="1">
            <a:spLocks noGrp="1"/>
          </p:cNvSpPr>
          <p:nvPr>
            <p:ph type="title"/>
          </p:nvPr>
        </p:nvSpPr>
        <p:spPr>
          <a:xfrm>
            <a:off x="731520" y="576263"/>
            <a:ext cx="10826750" cy="1530123"/>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Clr>
                <a:schemeClr val="accent1"/>
              </a:buClr>
              <a:buSzPts val="4800"/>
              <a:buFont typeface="Lato"/>
              <a:buNone/>
              <a:defRPr sz="48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cxnSp>
        <p:nvCxnSpPr>
          <p:cNvPr id="37" name="Google Shape;37;p25"/>
          <p:cNvCxnSpPr/>
          <p:nvPr/>
        </p:nvCxnSpPr>
        <p:spPr>
          <a:xfrm>
            <a:off x="731520" y="2181497"/>
            <a:ext cx="10744200" cy="0"/>
          </a:xfrm>
          <a:prstGeom prst="straightConnector1">
            <a:avLst/>
          </a:prstGeom>
          <a:noFill/>
          <a:ln w="38100" cap="flat" cmpd="sng">
            <a:solidFill>
              <a:srgbClr val="A0A1A2"/>
            </a:solidFill>
            <a:prstDash val="solid"/>
            <a:miter lim="400000"/>
            <a:headEnd type="none" w="sm" len="sm"/>
            <a:tailEnd type="none" w="sm" len="sm"/>
          </a:ln>
        </p:spPr>
      </p:cxn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2 Columns with Sub Titles">
  <p:cSld name="2 Columns with Sub Titles">
    <p:spTree>
      <p:nvGrpSpPr>
        <p:cNvPr id="1" name="Shape 38"/>
        <p:cNvGrpSpPr/>
        <p:nvPr/>
      </p:nvGrpSpPr>
      <p:grpSpPr>
        <a:xfrm>
          <a:off x="0" y="0"/>
          <a:ext cx="0" cy="0"/>
          <a:chOff x="0" y="0"/>
          <a:chExt cx="0" cy="0"/>
        </a:xfrm>
      </p:grpSpPr>
      <p:sp>
        <p:nvSpPr>
          <p:cNvPr id="39" name="Google Shape;39;p26"/>
          <p:cNvSpPr txBox="1">
            <a:spLocks noGrp="1"/>
          </p:cNvSpPr>
          <p:nvPr>
            <p:ph type="body" idx="1"/>
          </p:nvPr>
        </p:nvSpPr>
        <p:spPr>
          <a:xfrm>
            <a:off x="731520" y="1216645"/>
            <a:ext cx="5120640" cy="772468"/>
          </a:xfrm>
          <a:prstGeom prst="rect">
            <a:avLst/>
          </a:prstGeom>
          <a:noFill/>
          <a:ln>
            <a:noFill/>
          </a:ln>
        </p:spPr>
        <p:txBody>
          <a:bodyPr spcFirstLastPara="1" wrap="square" lIns="91425" tIns="45700" rIns="91425" bIns="91425" anchor="b" anchorCtr="0">
            <a:noAutofit/>
          </a:bodyPr>
          <a:lstStyle>
            <a:lvl1pPr marL="457200" lvl="0" indent="-228600" algn="l">
              <a:lnSpc>
                <a:spcPct val="110000"/>
              </a:lnSpc>
              <a:spcBef>
                <a:spcPts val="600"/>
              </a:spcBef>
              <a:spcAft>
                <a:spcPts val="0"/>
              </a:spcAft>
              <a:buSzPts val="2400"/>
              <a:buFont typeface="Lato"/>
              <a:buNone/>
              <a:defRPr sz="2400" b="1">
                <a:solidFill>
                  <a:schemeClr val="accent2"/>
                </a:solidFill>
              </a:defRPr>
            </a:lvl1pPr>
            <a:lvl2pPr marL="914400" lvl="1" indent="-228600" algn="l">
              <a:lnSpc>
                <a:spcPct val="110000"/>
              </a:lnSpc>
              <a:spcBef>
                <a:spcPts val="600"/>
              </a:spcBef>
              <a:spcAft>
                <a:spcPts val="0"/>
              </a:spcAft>
              <a:buSzPts val="2000"/>
              <a:buNone/>
              <a:defRPr sz="2000" b="1"/>
            </a:lvl2pPr>
            <a:lvl3pPr marL="1371600" lvl="2" indent="-228600" algn="l">
              <a:lnSpc>
                <a:spcPct val="110000"/>
              </a:lnSpc>
              <a:spcBef>
                <a:spcPts val="600"/>
              </a:spcBef>
              <a:spcAft>
                <a:spcPts val="0"/>
              </a:spcAft>
              <a:buSzPts val="1800"/>
              <a:buNone/>
              <a:defRPr sz="1800" b="1"/>
            </a:lvl3pPr>
            <a:lvl4pPr marL="1828800" lvl="3" indent="-228600" algn="l">
              <a:lnSpc>
                <a:spcPct val="110000"/>
              </a:lnSpc>
              <a:spcBef>
                <a:spcPts val="600"/>
              </a:spcBef>
              <a:spcAft>
                <a:spcPts val="0"/>
              </a:spcAft>
              <a:buSzPts val="1600"/>
              <a:buNone/>
              <a:defRPr sz="1600" b="1"/>
            </a:lvl4pPr>
            <a:lvl5pPr marL="2286000" lvl="4" indent="-228600" algn="l">
              <a:lnSpc>
                <a:spcPct val="110000"/>
              </a:lnSpc>
              <a:spcBef>
                <a:spcPts val="600"/>
              </a:spcBef>
              <a:spcAft>
                <a:spcPts val="0"/>
              </a:spcAft>
              <a:buSzPts val="1600"/>
              <a:buNone/>
              <a:defRPr sz="1600" b="1"/>
            </a:lvl5pPr>
            <a:lvl6pPr marL="2743200" lvl="5" indent="-228600" algn="l">
              <a:lnSpc>
                <a:spcPct val="90000"/>
              </a:lnSpc>
              <a:spcBef>
                <a:spcPts val="6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0" name="Google Shape;40;p26"/>
          <p:cNvSpPr txBox="1">
            <a:spLocks noGrp="1"/>
          </p:cNvSpPr>
          <p:nvPr>
            <p:ph type="body" idx="2"/>
          </p:nvPr>
        </p:nvSpPr>
        <p:spPr>
          <a:xfrm>
            <a:off x="731520" y="2040557"/>
            <a:ext cx="5120640" cy="4149106"/>
          </a:xfrm>
          <a:prstGeom prst="rect">
            <a:avLst/>
          </a:prstGeom>
          <a:noFill/>
          <a:ln>
            <a:noFill/>
          </a:ln>
        </p:spPr>
        <p:txBody>
          <a:bodyPr spcFirstLastPara="1" wrap="square" lIns="91425" tIns="45700" rIns="91425" bIns="45700" anchor="t" anchorCtr="0">
            <a:noAutofit/>
          </a:bodyPr>
          <a:lstStyle>
            <a:lvl1pPr marL="457200" lvl="0" indent="-368300" algn="l">
              <a:lnSpc>
                <a:spcPct val="110000"/>
              </a:lnSpc>
              <a:spcBef>
                <a:spcPts val="600"/>
              </a:spcBef>
              <a:spcAft>
                <a:spcPts val="0"/>
              </a:spcAft>
              <a:buSzPts val="2200"/>
              <a:buFont typeface="Lato"/>
              <a:buChar char="•"/>
              <a:defRPr sz="2200"/>
            </a:lvl1pPr>
            <a:lvl2pPr marL="914400" lvl="1" indent="-355600" algn="l">
              <a:lnSpc>
                <a:spcPct val="110000"/>
              </a:lnSpc>
              <a:spcBef>
                <a:spcPts val="600"/>
              </a:spcBef>
              <a:spcAft>
                <a:spcPts val="0"/>
              </a:spcAft>
              <a:buSzPts val="2000"/>
              <a:buChar char="-"/>
              <a:defRPr sz="2000"/>
            </a:lvl2pPr>
            <a:lvl3pPr marL="1371600" lvl="2" indent="-342900" algn="l">
              <a:lnSpc>
                <a:spcPct val="110000"/>
              </a:lnSpc>
              <a:spcBef>
                <a:spcPts val="600"/>
              </a:spcBef>
              <a:spcAft>
                <a:spcPts val="0"/>
              </a:spcAft>
              <a:buSzPts val="1800"/>
              <a:buChar char="•"/>
              <a:defRPr sz="1800"/>
            </a:lvl3pPr>
            <a:lvl4pPr marL="1828800" lvl="3" indent="-342900" algn="l">
              <a:lnSpc>
                <a:spcPct val="110000"/>
              </a:lnSpc>
              <a:spcBef>
                <a:spcPts val="600"/>
              </a:spcBef>
              <a:spcAft>
                <a:spcPts val="0"/>
              </a:spcAft>
              <a:buSzPts val="1800"/>
              <a:buChar char="-"/>
              <a:defRPr sz="1800"/>
            </a:lvl4pPr>
            <a:lvl5pPr marL="2286000" lvl="4" indent="-342900" algn="l">
              <a:lnSpc>
                <a:spcPct val="110000"/>
              </a:lnSpc>
              <a:spcBef>
                <a:spcPts val="600"/>
              </a:spcBef>
              <a:spcAft>
                <a:spcPts val="0"/>
              </a:spcAft>
              <a:buSzPts val="1800"/>
              <a:buChar char="•"/>
              <a:defRPr sz="1800"/>
            </a:lvl5pPr>
            <a:lvl6pPr marL="2743200" lvl="5" indent="-342900" algn="l">
              <a:lnSpc>
                <a:spcPct val="90000"/>
              </a:lnSpc>
              <a:spcBef>
                <a:spcPts val="6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1" name="Google Shape;41;p26"/>
          <p:cNvSpPr txBox="1">
            <a:spLocks noGrp="1"/>
          </p:cNvSpPr>
          <p:nvPr>
            <p:ph type="body" idx="3"/>
          </p:nvPr>
        </p:nvSpPr>
        <p:spPr>
          <a:xfrm>
            <a:off x="6309360" y="1216645"/>
            <a:ext cx="5120640" cy="772468"/>
          </a:xfrm>
          <a:prstGeom prst="rect">
            <a:avLst/>
          </a:prstGeom>
          <a:noFill/>
          <a:ln>
            <a:noFill/>
          </a:ln>
        </p:spPr>
        <p:txBody>
          <a:bodyPr spcFirstLastPara="1" wrap="square" lIns="91425" tIns="45700" rIns="91425" bIns="91425" anchor="b" anchorCtr="0">
            <a:noAutofit/>
          </a:bodyPr>
          <a:lstStyle>
            <a:lvl1pPr marL="457200" lvl="0" indent="-228600" algn="l">
              <a:lnSpc>
                <a:spcPct val="110000"/>
              </a:lnSpc>
              <a:spcBef>
                <a:spcPts val="600"/>
              </a:spcBef>
              <a:spcAft>
                <a:spcPts val="0"/>
              </a:spcAft>
              <a:buSzPts val="2400"/>
              <a:buFont typeface="Lato"/>
              <a:buNone/>
              <a:defRPr sz="2400" b="1">
                <a:solidFill>
                  <a:schemeClr val="accent2"/>
                </a:solidFill>
                <a:latin typeface="Lato"/>
                <a:ea typeface="Lato"/>
                <a:cs typeface="Lato"/>
                <a:sym typeface="Lato"/>
              </a:defRPr>
            </a:lvl1pPr>
            <a:lvl2pPr marL="914400" lvl="1" indent="-228600" algn="l">
              <a:lnSpc>
                <a:spcPct val="110000"/>
              </a:lnSpc>
              <a:spcBef>
                <a:spcPts val="600"/>
              </a:spcBef>
              <a:spcAft>
                <a:spcPts val="0"/>
              </a:spcAft>
              <a:buSzPts val="2000"/>
              <a:buNone/>
              <a:defRPr sz="2000" b="1"/>
            </a:lvl2pPr>
            <a:lvl3pPr marL="1371600" lvl="2" indent="-228600" algn="l">
              <a:lnSpc>
                <a:spcPct val="110000"/>
              </a:lnSpc>
              <a:spcBef>
                <a:spcPts val="600"/>
              </a:spcBef>
              <a:spcAft>
                <a:spcPts val="0"/>
              </a:spcAft>
              <a:buSzPts val="1800"/>
              <a:buNone/>
              <a:defRPr sz="1800" b="1"/>
            </a:lvl3pPr>
            <a:lvl4pPr marL="1828800" lvl="3" indent="-228600" algn="l">
              <a:lnSpc>
                <a:spcPct val="110000"/>
              </a:lnSpc>
              <a:spcBef>
                <a:spcPts val="600"/>
              </a:spcBef>
              <a:spcAft>
                <a:spcPts val="0"/>
              </a:spcAft>
              <a:buSzPts val="1600"/>
              <a:buNone/>
              <a:defRPr sz="1600" b="1"/>
            </a:lvl4pPr>
            <a:lvl5pPr marL="2286000" lvl="4" indent="-228600" algn="l">
              <a:lnSpc>
                <a:spcPct val="110000"/>
              </a:lnSpc>
              <a:spcBef>
                <a:spcPts val="600"/>
              </a:spcBef>
              <a:spcAft>
                <a:spcPts val="0"/>
              </a:spcAft>
              <a:buSzPts val="1600"/>
              <a:buNone/>
              <a:defRPr sz="1600" b="1"/>
            </a:lvl5pPr>
            <a:lvl6pPr marL="2743200" lvl="5" indent="-228600" algn="l">
              <a:lnSpc>
                <a:spcPct val="90000"/>
              </a:lnSpc>
              <a:spcBef>
                <a:spcPts val="6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2" name="Google Shape;42;p26"/>
          <p:cNvSpPr txBox="1">
            <a:spLocks noGrp="1"/>
          </p:cNvSpPr>
          <p:nvPr>
            <p:ph type="body" idx="4"/>
          </p:nvPr>
        </p:nvSpPr>
        <p:spPr>
          <a:xfrm>
            <a:off x="6309360" y="2040938"/>
            <a:ext cx="5120640" cy="4149106"/>
          </a:xfrm>
          <a:prstGeom prst="rect">
            <a:avLst/>
          </a:prstGeom>
          <a:noFill/>
          <a:ln>
            <a:noFill/>
          </a:ln>
        </p:spPr>
        <p:txBody>
          <a:bodyPr spcFirstLastPara="1" wrap="square" lIns="91425" tIns="45700" rIns="91425" bIns="45700" anchor="t" anchorCtr="0">
            <a:noAutofit/>
          </a:bodyPr>
          <a:lstStyle>
            <a:lvl1pPr marL="457200" lvl="0" indent="-368300" algn="l">
              <a:lnSpc>
                <a:spcPct val="110000"/>
              </a:lnSpc>
              <a:spcBef>
                <a:spcPts val="600"/>
              </a:spcBef>
              <a:spcAft>
                <a:spcPts val="0"/>
              </a:spcAft>
              <a:buSzPts val="2200"/>
              <a:buFont typeface="Lato"/>
              <a:buChar char="•"/>
              <a:defRPr sz="2200"/>
            </a:lvl1pPr>
            <a:lvl2pPr marL="914400" lvl="1" indent="-355600" algn="l">
              <a:lnSpc>
                <a:spcPct val="110000"/>
              </a:lnSpc>
              <a:spcBef>
                <a:spcPts val="600"/>
              </a:spcBef>
              <a:spcAft>
                <a:spcPts val="0"/>
              </a:spcAft>
              <a:buSzPts val="2000"/>
              <a:buChar char="-"/>
              <a:defRPr sz="2000"/>
            </a:lvl2pPr>
            <a:lvl3pPr marL="1371600" lvl="2" indent="-342900" algn="l">
              <a:lnSpc>
                <a:spcPct val="110000"/>
              </a:lnSpc>
              <a:spcBef>
                <a:spcPts val="600"/>
              </a:spcBef>
              <a:spcAft>
                <a:spcPts val="0"/>
              </a:spcAft>
              <a:buSzPts val="1800"/>
              <a:buChar char="•"/>
              <a:defRPr/>
            </a:lvl3pPr>
            <a:lvl4pPr marL="1828800" lvl="3" indent="-342900" algn="l">
              <a:lnSpc>
                <a:spcPct val="110000"/>
              </a:lnSpc>
              <a:spcBef>
                <a:spcPts val="600"/>
              </a:spcBef>
              <a:spcAft>
                <a:spcPts val="0"/>
              </a:spcAft>
              <a:buSzPts val="1800"/>
              <a:buChar char="-"/>
              <a:defRPr/>
            </a:lvl4pPr>
            <a:lvl5pPr marL="2286000" lvl="4" indent="-342900" algn="l">
              <a:lnSpc>
                <a:spcPct val="110000"/>
              </a:lnSpc>
              <a:spcBef>
                <a:spcPts val="600"/>
              </a:spcBef>
              <a:spcAft>
                <a:spcPts val="0"/>
              </a:spcAft>
              <a:buSzPts val="1800"/>
              <a:buChar char="•"/>
              <a:defRPr/>
            </a:lvl5pPr>
            <a:lvl6pPr marL="2743200" lvl="5" indent="-342900" algn="l">
              <a:lnSpc>
                <a:spcPct val="90000"/>
              </a:lnSpc>
              <a:spcBef>
                <a:spcPts val="6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3" name="Google Shape;43;p26"/>
          <p:cNvSpPr txBox="1">
            <a:spLocks noGrp="1"/>
          </p:cNvSpPr>
          <p:nvPr>
            <p:ph type="sldNum" idx="12"/>
          </p:nvPr>
        </p:nvSpPr>
        <p:spPr>
          <a:xfrm>
            <a:off x="10972800" y="6356350"/>
            <a:ext cx="520148"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44" name="Google Shape;44;p26"/>
          <p:cNvSpPr txBox="1">
            <a:spLocks noGrp="1"/>
          </p:cNvSpPr>
          <p:nvPr>
            <p:ph type="title"/>
          </p:nvPr>
        </p:nvSpPr>
        <p:spPr>
          <a:xfrm>
            <a:off x="731520" y="136525"/>
            <a:ext cx="10728960" cy="1080120"/>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Clr>
                <a:schemeClr val="accen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5" name="Google Shape;45;p26"/>
          <p:cNvSpPr txBox="1">
            <a:spLocks noGrp="1"/>
          </p:cNvSpPr>
          <p:nvPr>
            <p:ph type="ftr" idx="11"/>
          </p:nvPr>
        </p:nvSpPr>
        <p:spPr>
          <a:xfrm>
            <a:off x="731520" y="6356350"/>
            <a:ext cx="41148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Tree>
  </p:cSld>
  <p:clrMapOvr>
    <a:masterClrMapping/>
  </p:clrMapOvr>
  <p:extLst>
    <p:ext uri="{DCECCB84-F9BA-43D5-87BE-67443E8EF086}">
      <p15:sldGuideLst xmlns:p15="http://schemas.microsoft.com/office/powerpoint/2012/main">
        <p15:guide id="1" orient="horz" pos="1152">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6"/>
        <p:cNvGrpSpPr/>
        <p:nvPr/>
      </p:nvGrpSpPr>
      <p:grpSpPr>
        <a:xfrm>
          <a:off x="0" y="0"/>
          <a:ext cx="0" cy="0"/>
          <a:chOff x="0" y="0"/>
          <a:chExt cx="0" cy="0"/>
        </a:xfrm>
      </p:grpSpPr>
      <p:sp>
        <p:nvSpPr>
          <p:cNvPr id="47" name="Google Shape;47;p27"/>
          <p:cNvSpPr txBox="1">
            <a:spLocks noGrp="1"/>
          </p:cNvSpPr>
          <p:nvPr>
            <p:ph type="title"/>
          </p:nvPr>
        </p:nvSpPr>
        <p:spPr>
          <a:xfrm>
            <a:off x="731520" y="136525"/>
            <a:ext cx="10728960" cy="1080120"/>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Clr>
                <a:schemeClr val="accen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8" name="Google Shape;48;p27"/>
          <p:cNvSpPr txBox="1">
            <a:spLocks noGrp="1"/>
          </p:cNvSpPr>
          <p:nvPr>
            <p:ph type="ftr" idx="11"/>
          </p:nvPr>
        </p:nvSpPr>
        <p:spPr>
          <a:xfrm>
            <a:off x="731520" y="6356350"/>
            <a:ext cx="41148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9" name="Google Shape;49;p27"/>
          <p:cNvSpPr txBox="1">
            <a:spLocks noGrp="1"/>
          </p:cNvSpPr>
          <p:nvPr>
            <p:ph type="sldNum" idx="12"/>
          </p:nvPr>
        </p:nvSpPr>
        <p:spPr>
          <a:xfrm>
            <a:off x="10972800" y="6356350"/>
            <a:ext cx="520148"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matchingName="Blank">
  <p:cSld name="Blank">
    <p:spTree>
      <p:nvGrpSpPr>
        <p:cNvPr id="1" name="Shape 50"/>
        <p:cNvGrpSpPr/>
        <p:nvPr/>
      </p:nvGrpSpPr>
      <p:grpSpPr>
        <a:xfrm>
          <a:off x="0" y="0"/>
          <a:ext cx="0" cy="0"/>
          <a:chOff x="0" y="0"/>
          <a:chExt cx="0" cy="0"/>
        </a:xfrm>
      </p:grpSpPr>
      <p:sp>
        <p:nvSpPr>
          <p:cNvPr id="51" name="Google Shape;51;p28"/>
          <p:cNvSpPr txBox="1">
            <a:spLocks noGrp="1"/>
          </p:cNvSpPr>
          <p:nvPr>
            <p:ph type="ftr" idx="11"/>
          </p:nvPr>
        </p:nvSpPr>
        <p:spPr>
          <a:xfrm>
            <a:off x="731520" y="6356350"/>
            <a:ext cx="41148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28"/>
          <p:cNvSpPr txBox="1">
            <a:spLocks noGrp="1"/>
          </p:cNvSpPr>
          <p:nvPr>
            <p:ph type="sldNum" idx="12"/>
          </p:nvPr>
        </p:nvSpPr>
        <p:spPr>
          <a:xfrm>
            <a:off x="10972800" y="6356350"/>
            <a:ext cx="520148"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cxnSp>
        <p:nvCxnSpPr>
          <p:cNvPr id="53" name="Google Shape;53;p28"/>
          <p:cNvCxnSpPr/>
          <p:nvPr/>
        </p:nvCxnSpPr>
        <p:spPr>
          <a:xfrm>
            <a:off x="731520" y="6213945"/>
            <a:ext cx="10744200" cy="0"/>
          </a:xfrm>
          <a:prstGeom prst="straightConnector1">
            <a:avLst/>
          </a:prstGeom>
          <a:noFill/>
          <a:ln w="38100" cap="flat" cmpd="sng">
            <a:solidFill>
              <a:srgbClr val="A0A1A2"/>
            </a:solidFill>
            <a:prstDash val="solid"/>
            <a:miter lim="400000"/>
            <a:headEnd type="none" w="sm" len="sm"/>
            <a:tailEnd type="none" w="sm" len="sm"/>
          </a:ln>
        </p:spPr>
      </p:cxnSp>
      <p:pic>
        <p:nvPicPr>
          <p:cNvPr id="54" name="Google Shape;54;p28" descr="Image"/>
          <p:cNvPicPr preferRelativeResize="0"/>
          <p:nvPr/>
        </p:nvPicPr>
        <p:blipFill rotWithShape="1">
          <a:blip r:embed="rId2">
            <a:alphaModFix/>
          </a:blip>
          <a:srcRect l="-4419" r="59002"/>
          <a:stretch/>
        </p:blipFill>
        <p:spPr>
          <a:xfrm>
            <a:off x="5422052" y="5877329"/>
            <a:ext cx="1345135" cy="640080"/>
          </a:xfrm>
          <a:prstGeom prst="rect">
            <a:avLst/>
          </a:prstGeom>
          <a:solidFill>
            <a:schemeClr val="lt1"/>
          </a:solidFill>
          <a:ln>
            <a:noFill/>
          </a:ln>
        </p:spPr>
      </p:pic>
      <p:sp>
        <p:nvSpPr>
          <p:cNvPr id="55" name="Google Shape;55;p28"/>
          <p:cNvSpPr txBox="1">
            <a:spLocks noGrp="1"/>
          </p:cNvSpPr>
          <p:nvPr>
            <p:ph type="body" idx="1"/>
          </p:nvPr>
        </p:nvSpPr>
        <p:spPr>
          <a:xfrm>
            <a:off x="731838" y="731520"/>
            <a:ext cx="10761662" cy="5126037"/>
          </a:xfrm>
          <a:prstGeom prst="rect">
            <a:avLst/>
          </a:prstGeom>
          <a:noFill/>
          <a:ln>
            <a:noFill/>
          </a:ln>
        </p:spPr>
        <p:txBody>
          <a:bodyPr spcFirstLastPara="1" wrap="square" lIns="91425" tIns="45700" rIns="91425" bIns="45700" anchor="t" anchorCtr="0">
            <a:noAutofit/>
          </a:bodyPr>
          <a:lstStyle>
            <a:lvl1pPr marL="457200" lvl="0" indent="-342900" algn="l">
              <a:lnSpc>
                <a:spcPct val="110000"/>
              </a:lnSpc>
              <a:spcBef>
                <a:spcPts val="600"/>
              </a:spcBef>
              <a:spcAft>
                <a:spcPts val="0"/>
              </a:spcAft>
              <a:buSzPts val="1800"/>
              <a:buChar char="•"/>
              <a:defRPr/>
            </a:lvl1pPr>
            <a:lvl2pPr marL="914400" lvl="1" indent="-342900" algn="l">
              <a:lnSpc>
                <a:spcPct val="110000"/>
              </a:lnSpc>
              <a:spcBef>
                <a:spcPts val="600"/>
              </a:spcBef>
              <a:spcAft>
                <a:spcPts val="0"/>
              </a:spcAft>
              <a:buSzPts val="1800"/>
              <a:buChar char="-"/>
              <a:defRPr/>
            </a:lvl2pPr>
            <a:lvl3pPr marL="1371600" lvl="2" indent="-342900" algn="l">
              <a:lnSpc>
                <a:spcPct val="110000"/>
              </a:lnSpc>
              <a:spcBef>
                <a:spcPts val="600"/>
              </a:spcBef>
              <a:spcAft>
                <a:spcPts val="0"/>
              </a:spcAft>
              <a:buSzPts val="1800"/>
              <a:buChar char="•"/>
              <a:defRPr/>
            </a:lvl3pPr>
            <a:lvl4pPr marL="1828800" lvl="3" indent="-342900" algn="l">
              <a:lnSpc>
                <a:spcPct val="110000"/>
              </a:lnSpc>
              <a:spcBef>
                <a:spcPts val="600"/>
              </a:spcBef>
              <a:spcAft>
                <a:spcPts val="0"/>
              </a:spcAft>
              <a:buSzPts val="1800"/>
              <a:buChar char="-"/>
              <a:defRPr/>
            </a:lvl4pPr>
            <a:lvl5pPr marL="2286000" lvl="4" indent="-342900" algn="l">
              <a:lnSpc>
                <a:spcPct val="110000"/>
              </a:lnSpc>
              <a:spcBef>
                <a:spcPts val="600"/>
              </a:spcBef>
              <a:spcAft>
                <a:spcPts val="0"/>
              </a:spcAft>
              <a:buSzPts val="1800"/>
              <a:buChar char="•"/>
              <a:defRPr/>
            </a:lvl5pPr>
            <a:lvl6pPr marL="2743200" lvl="5" indent="-342900" algn="l">
              <a:lnSpc>
                <a:spcPct val="90000"/>
              </a:lnSpc>
              <a:spcBef>
                <a:spcPts val="6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matchingName="1_Blank">
  <p:cSld name="1_Blank">
    <p:spTree>
      <p:nvGrpSpPr>
        <p:cNvPr id="1" name="Shape 56"/>
        <p:cNvGrpSpPr/>
        <p:nvPr/>
      </p:nvGrpSpPr>
      <p:grpSpPr>
        <a:xfrm>
          <a:off x="0" y="0"/>
          <a:ext cx="0" cy="0"/>
          <a:chOff x="0" y="0"/>
          <a:chExt cx="0" cy="0"/>
        </a:xfrm>
      </p:grpSpPr>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olor Palette">
  <p:cSld name="Color Palette">
    <p:spTree>
      <p:nvGrpSpPr>
        <p:cNvPr id="1" name="Shape 57"/>
        <p:cNvGrpSpPr/>
        <p:nvPr/>
      </p:nvGrpSpPr>
      <p:grpSpPr>
        <a:xfrm>
          <a:off x="0" y="0"/>
          <a:ext cx="0" cy="0"/>
          <a:chOff x="0" y="0"/>
          <a:chExt cx="0" cy="0"/>
        </a:xfrm>
      </p:grpSpPr>
      <p:sp>
        <p:nvSpPr>
          <p:cNvPr id="58" name="Google Shape;58;p30"/>
          <p:cNvSpPr txBox="1">
            <a:spLocks noGrp="1"/>
          </p:cNvSpPr>
          <p:nvPr>
            <p:ph type="title"/>
          </p:nvPr>
        </p:nvSpPr>
        <p:spPr>
          <a:xfrm>
            <a:off x="731520" y="136525"/>
            <a:ext cx="10728960" cy="1080120"/>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Clr>
                <a:schemeClr val="accen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9" name="Google Shape;59;p30"/>
          <p:cNvSpPr txBox="1">
            <a:spLocks noGrp="1"/>
          </p:cNvSpPr>
          <p:nvPr>
            <p:ph type="ftr" idx="11"/>
          </p:nvPr>
        </p:nvSpPr>
        <p:spPr>
          <a:xfrm>
            <a:off x="731520" y="6356350"/>
            <a:ext cx="41148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0" name="Google Shape;60;p30"/>
          <p:cNvSpPr txBox="1">
            <a:spLocks noGrp="1"/>
          </p:cNvSpPr>
          <p:nvPr>
            <p:ph type="sldNum" idx="12"/>
          </p:nvPr>
        </p:nvSpPr>
        <p:spPr>
          <a:xfrm>
            <a:off x="10972800" y="6356350"/>
            <a:ext cx="520148"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61" name="Google Shape;61;p30"/>
          <p:cNvSpPr/>
          <p:nvPr/>
        </p:nvSpPr>
        <p:spPr>
          <a:xfrm>
            <a:off x="1347637" y="1853967"/>
            <a:ext cx="914400" cy="914400"/>
          </a:xfrm>
          <a:prstGeom prst="ellipse">
            <a:avLst/>
          </a:prstGeom>
          <a:solidFill>
            <a:srgbClr val="D8601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Lato"/>
              <a:ea typeface="Lato"/>
              <a:cs typeface="Lato"/>
              <a:sym typeface="Lato"/>
            </a:endParaRPr>
          </a:p>
        </p:txBody>
      </p:sp>
      <p:sp>
        <p:nvSpPr>
          <p:cNvPr id="62" name="Google Shape;62;p30"/>
          <p:cNvSpPr/>
          <p:nvPr/>
        </p:nvSpPr>
        <p:spPr>
          <a:xfrm>
            <a:off x="3148693" y="1853967"/>
            <a:ext cx="914400" cy="914400"/>
          </a:xfrm>
          <a:prstGeom prst="ellipse">
            <a:avLst/>
          </a:prstGeom>
          <a:solidFill>
            <a:schemeClr val="accen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Lato"/>
              <a:ea typeface="Lato"/>
              <a:cs typeface="Lato"/>
              <a:sym typeface="Lato"/>
            </a:endParaRPr>
          </a:p>
        </p:txBody>
      </p:sp>
      <p:sp>
        <p:nvSpPr>
          <p:cNvPr id="63" name="Google Shape;63;p30"/>
          <p:cNvSpPr/>
          <p:nvPr/>
        </p:nvSpPr>
        <p:spPr>
          <a:xfrm>
            <a:off x="4949749" y="1853967"/>
            <a:ext cx="914400" cy="914400"/>
          </a:xfrm>
          <a:prstGeom prst="ellipse">
            <a:avLst/>
          </a:prstGeom>
          <a:solidFill>
            <a:srgbClr val="9EA2A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Lato"/>
              <a:ea typeface="Lato"/>
              <a:cs typeface="Lato"/>
              <a:sym typeface="Lato"/>
            </a:endParaRPr>
          </a:p>
        </p:txBody>
      </p:sp>
      <p:sp>
        <p:nvSpPr>
          <p:cNvPr id="64" name="Google Shape;64;p30"/>
          <p:cNvSpPr/>
          <p:nvPr/>
        </p:nvSpPr>
        <p:spPr>
          <a:xfrm>
            <a:off x="6750805" y="1853967"/>
            <a:ext cx="914400" cy="914400"/>
          </a:xfrm>
          <a:prstGeom prst="ellipse">
            <a:avLst/>
          </a:prstGeom>
          <a:solidFill>
            <a:srgbClr val="C1A01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accent4"/>
              </a:solidFill>
              <a:latin typeface="Lato"/>
              <a:ea typeface="Lato"/>
              <a:cs typeface="Lato"/>
              <a:sym typeface="Lato"/>
            </a:endParaRPr>
          </a:p>
        </p:txBody>
      </p:sp>
      <p:sp>
        <p:nvSpPr>
          <p:cNvPr id="65" name="Google Shape;65;p30"/>
          <p:cNvSpPr/>
          <p:nvPr/>
        </p:nvSpPr>
        <p:spPr>
          <a:xfrm>
            <a:off x="10352917" y="1853967"/>
            <a:ext cx="914400" cy="914400"/>
          </a:xfrm>
          <a:prstGeom prst="ellipse">
            <a:avLst/>
          </a:prstGeom>
          <a:solidFill>
            <a:srgbClr val="F1BE4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accent6"/>
              </a:solidFill>
              <a:latin typeface="Lato"/>
              <a:ea typeface="Lato"/>
              <a:cs typeface="Lato"/>
              <a:sym typeface="Lato"/>
            </a:endParaRPr>
          </a:p>
        </p:txBody>
      </p:sp>
      <p:sp>
        <p:nvSpPr>
          <p:cNvPr id="66" name="Google Shape;66;p30"/>
          <p:cNvSpPr/>
          <p:nvPr/>
        </p:nvSpPr>
        <p:spPr>
          <a:xfrm>
            <a:off x="8551861" y="1853967"/>
            <a:ext cx="914400" cy="914400"/>
          </a:xfrm>
          <a:prstGeom prst="ellipse">
            <a:avLst/>
          </a:prstGeom>
          <a:solidFill>
            <a:srgbClr val="AF272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accent5"/>
              </a:solidFill>
              <a:latin typeface="Lato"/>
              <a:ea typeface="Lato"/>
              <a:cs typeface="Lato"/>
              <a:sym typeface="Lato"/>
            </a:endParaRPr>
          </a:p>
        </p:txBody>
      </p:sp>
      <p:sp>
        <p:nvSpPr>
          <p:cNvPr id="67" name="Google Shape;67;p30"/>
          <p:cNvSpPr txBox="1"/>
          <p:nvPr/>
        </p:nvSpPr>
        <p:spPr>
          <a:xfrm>
            <a:off x="283885" y="3097912"/>
            <a:ext cx="2135521" cy="1512337"/>
          </a:xfrm>
          <a:prstGeom prst="rect">
            <a:avLst/>
          </a:prstGeom>
          <a:noFill/>
          <a:ln>
            <a:noFill/>
          </a:ln>
        </p:spPr>
        <p:txBody>
          <a:bodyPr spcFirstLastPara="1" wrap="square" lIns="91425" tIns="45700" rIns="91425" bIns="45700" anchor="t" anchorCtr="0">
            <a:spAutoFit/>
          </a:bodyPr>
          <a:lstStyle/>
          <a:p>
            <a:pPr marL="0" marR="0" lvl="0" indent="0" algn="l" rtl="0">
              <a:lnSpc>
                <a:spcPct val="200000"/>
              </a:lnSpc>
              <a:spcBef>
                <a:spcPts val="0"/>
              </a:spcBef>
              <a:spcAft>
                <a:spcPts val="0"/>
              </a:spcAft>
              <a:buNone/>
            </a:pPr>
            <a:r>
              <a:rPr lang="en-US" sz="1200">
                <a:solidFill>
                  <a:schemeClr val="dk1"/>
                </a:solidFill>
                <a:latin typeface="Lato"/>
                <a:ea typeface="Lato"/>
                <a:cs typeface="Lato"/>
                <a:sym typeface="Lato"/>
              </a:rPr>
              <a:t>PMS 		1595C</a:t>
            </a:r>
            <a:endParaRPr/>
          </a:p>
          <a:p>
            <a:pPr marL="0" marR="0" lvl="0" indent="0" algn="l" rtl="0">
              <a:lnSpc>
                <a:spcPct val="200000"/>
              </a:lnSpc>
              <a:spcBef>
                <a:spcPts val="0"/>
              </a:spcBef>
              <a:spcAft>
                <a:spcPts val="0"/>
              </a:spcAft>
              <a:buNone/>
            </a:pPr>
            <a:r>
              <a:rPr lang="en-US" sz="1200">
                <a:solidFill>
                  <a:schemeClr val="dk1"/>
                </a:solidFill>
                <a:latin typeface="Lato"/>
                <a:ea typeface="Lato"/>
                <a:cs typeface="Lato"/>
                <a:sym typeface="Lato"/>
              </a:rPr>
              <a:t>CMYK 		0 | 70 |100 | 1</a:t>
            </a:r>
            <a:endParaRPr/>
          </a:p>
          <a:p>
            <a:pPr marL="0" marR="0" lvl="0" indent="0" algn="l" rtl="0">
              <a:lnSpc>
                <a:spcPct val="200000"/>
              </a:lnSpc>
              <a:spcBef>
                <a:spcPts val="0"/>
              </a:spcBef>
              <a:spcAft>
                <a:spcPts val="0"/>
              </a:spcAft>
              <a:buNone/>
            </a:pPr>
            <a:r>
              <a:rPr lang="en-US" sz="1200">
                <a:solidFill>
                  <a:schemeClr val="dk1"/>
                </a:solidFill>
                <a:latin typeface="Lato"/>
                <a:ea typeface="Lato"/>
                <a:cs typeface="Lato"/>
                <a:sym typeface="Lato"/>
              </a:rPr>
              <a:t>RGB		216 | 96 | 24</a:t>
            </a:r>
            <a:endParaRPr/>
          </a:p>
          <a:p>
            <a:pPr marL="0" marR="0" lvl="0" indent="0" algn="l" rtl="0">
              <a:lnSpc>
                <a:spcPct val="200000"/>
              </a:lnSpc>
              <a:spcBef>
                <a:spcPts val="0"/>
              </a:spcBef>
              <a:spcAft>
                <a:spcPts val="0"/>
              </a:spcAft>
              <a:buNone/>
            </a:pPr>
            <a:r>
              <a:rPr lang="en-US" sz="1200">
                <a:solidFill>
                  <a:schemeClr val="dk1"/>
                </a:solidFill>
                <a:latin typeface="Lato"/>
                <a:ea typeface="Lato"/>
                <a:cs typeface="Lato"/>
                <a:sym typeface="Lato"/>
              </a:rPr>
              <a:t>HEX		#D86018 </a:t>
            </a:r>
            <a:endParaRPr/>
          </a:p>
        </p:txBody>
      </p:sp>
      <p:sp>
        <p:nvSpPr>
          <p:cNvPr id="68" name="Google Shape;68;p30"/>
          <p:cNvSpPr txBox="1"/>
          <p:nvPr/>
        </p:nvSpPr>
        <p:spPr>
          <a:xfrm>
            <a:off x="2929265" y="3097912"/>
            <a:ext cx="1353256" cy="1512337"/>
          </a:xfrm>
          <a:prstGeom prst="rect">
            <a:avLst/>
          </a:prstGeom>
          <a:noFill/>
          <a:ln>
            <a:noFill/>
          </a:ln>
        </p:spPr>
        <p:txBody>
          <a:bodyPr spcFirstLastPara="1" wrap="square" lIns="91425" tIns="45700" rIns="91425" bIns="45700" anchor="t" anchorCtr="0">
            <a:spAutoFit/>
          </a:bodyPr>
          <a:lstStyle/>
          <a:p>
            <a:pPr marL="0" marR="0" lvl="0" indent="0" algn="l" rtl="0">
              <a:lnSpc>
                <a:spcPct val="200000"/>
              </a:lnSpc>
              <a:spcBef>
                <a:spcPts val="0"/>
              </a:spcBef>
              <a:spcAft>
                <a:spcPts val="0"/>
              </a:spcAft>
              <a:buNone/>
            </a:pPr>
            <a:r>
              <a:rPr lang="en-US" sz="1200">
                <a:solidFill>
                  <a:schemeClr val="dk1"/>
                </a:solidFill>
                <a:latin typeface="Lato"/>
                <a:ea typeface="Lato"/>
                <a:cs typeface="Lato"/>
                <a:sym typeface="Lato"/>
              </a:rPr>
              <a:t>216C</a:t>
            </a:r>
            <a:endParaRPr/>
          </a:p>
          <a:p>
            <a:pPr marL="0" marR="0" lvl="0" indent="0" algn="l" rtl="0">
              <a:lnSpc>
                <a:spcPct val="200000"/>
              </a:lnSpc>
              <a:spcBef>
                <a:spcPts val="0"/>
              </a:spcBef>
              <a:spcAft>
                <a:spcPts val="0"/>
              </a:spcAft>
              <a:buNone/>
            </a:pPr>
            <a:r>
              <a:rPr lang="en-US" sz="1200">
                <a:solidFill>
                  <a:schemeClr val="dk1"/>
                </a:solidFill>
                <a:latin typeface="Lato"/>
                <a:ea typeface="Lato"/>
                <a:cs typeface="Lato"/>
                <a:sym typeface="Lato"/>
              </a:rPr>
              <a:t>40 | 96 | 48 | 26</a:t>
            </a:r>
            <a:endParaRPr/>
          </a:p>
          <a:p>
            <a:pPr marL="0" marR="0" lvl="0" indent="0" algn="l" rtl="0">
              <a:lnSpc>
                <a:spcPct val="200000"/>
              </a:lnSpc>
              <a:spcBef>
                <a:spcPts val="0"/>
              </a:spcBef>
              <a:spcAft>
                <a:spcPts val="0"/>
              </a:spcAft>
              <a:buNone/>
            </a:pPr>
            <a:r>
              <a:rPr lang="en-US" sz="1200">
                <a:solidFill>
                  <a:schemeClr val="dk1"/>
                </a:solidFill>
                <a:latin typeface="Lato"/>
                <a:ea typeface="Lato"/>
                <a:cs typeface="Lato"/>
                <a:sym typeface="Lato"/>
              </a:rPr>
              <a:t>125 | 34 | 72</a:t>
            </a:r>
            <a:endParaRPr/>
          </a:p>
          <a:p>
            <a:pPr marL="0" marR="0" lvl="0" indent="0" algn="l" rtl="0">
              <a:lnSpc>
                <a:spcPct val="200000"/>
              </a:lnSpc>
              <a:spcBef>
                <a:spcPts val="0"/>
              </a:spcBef>
              <a:spcAft>
                <a:spcPts val="0"/>
              </a:spcAft>
              <a:buNone/>
            </a:pPr>
            <a:r>
              <a:rPr lang="en-US" sz="1200">
                <a:solidFill>
                  <a:schemeClr val="dk1"/>
                </a:solidFill>
                <a:latin typeface="Lato"/>
                <a:ea typeface="Lato"/>
                <a:cs typeface="Lato"/>
                <a:sym typeface="Lato"/>
              </a:rPr>
              <a:t>#7D2248</a:t>
            </a:r>
            <a:endParaRPr/>
          </a:p>
        </p:txBody>
      </p:sp>
      <p:sp>
        <p:nvSpPr>
          <p:cNvPr id="69" name="Google Shape;69;p30"/>
          <p:cNvSpPr txBox="1"/>
          <p:nvPr/>
        </p:nvSpPr>
        <p:spPr>
          <a:xfrm>
            <a:off x="4858115" y="3097912"/>
            <a:ext cx="1298753" cy="1512337"/>
          </a:xfrm>
          <a:prstGeom prst="rect">
            <a:avLst/>
          </a:prstGeom>
          <a:noFill/>
          <a:ln>
            <a:noFill/>
          </a:ln>
        </p:spPr>
        <p:txBody>
          <a:bodyPr spcFirstLastPara="1" wrap="square" lIns="91425" tIns="45700" rIns="91425" bIns="45700" anchor="t" anchorCtr="0">
            <a:spAutoFit/>
          </a:bodyPr>
          <a:lstStyle/>
          <a:p>
            <a:pPr marL="0" marR="0" lvl="0" indent="0" algn="l" rtl="0">
              <a:lnSpc>
                <a:spcPct val="200000"/>
              </a:lnSpc>
              <a:spcBef>
                <a:spcPts val="0"/>
              </a:spcBef>
              <a:spcAft>
                <a:spcPts val="0"/>
              </a:spcAft>
              <a:buNone/>
            </a:pPr>
            <a:r>
              <a:rPr lang="en-US" sz="1200">
                <a:solidFill>
                  <a:schemeClr val="dk1"/>
                </a:solidFill>
                <a:latin typeface="Lato"/>
                <a:ea typeface="Lato"/>
                <a:cs typeface="Lato"/>
                <a:sym typeface="Lato"/>
              </a:rPr>
              <a:t>422C</a:t>
            </a:r>
            <a:endParaRPr/>
          </a:p>
          <a:p>
            <a:pPr marL="0" marR="0" lvl="0" indent="0" algn="l" rtl="0">
              <a:lnSpc>
                <a:spcPct val="200000"/>
              </a:lnSpc>
              <a:spcBef>
                <a:spcPts val="0"/>
              </a:spcBef>
              <a:spcAft>
                <a:spcPts val="0"/>
              </a:spcAft>
              <a:buNone/>
            </a:pPr>
            <a:r>
              <a:rPr lang="en-US" sz="1200">
                <a:solidFill>
                  <a:schemeClr val="dk1"/>
                </a:solidFill>
                <a:latin typeface="Lato"/>
                <a:ea typeface="Lato"/>
                <a:cs typeface="Lato"/>
                <a:sym typeface="Lato"/>
              </a:rPr>
              <a:t>41 | 31 | 32 | 0</a:t>
            </a:r>
            <a:endParaRPr/>
          </a:p>
          <a:p>
            <a:pPr marL="0" marR="0" lvl="0" indent="0" algn="l" rtl="0">
              <a:lnSpc>
                <a:spcPct val="200000"/>
              </a:lnSpc>
              <a:spcBef>
                <a:spcPts val="0"/>
              </a:spcBef>
              <a:spcAft>
                <a:spcPts val="0"/>
              </a:spcAft>
              <a:buNone/>
            </a:pPr>
            <a:r>
              <a:rPr lang="en-US" sz="1200">
                <a:solidFill>
                  <a:schemeClr val="dk1"/>
                </a:solidFill>
                <a:latin typeface="Lato"/>
                <a:ea typeface="Lato"/>
                <a:cs typeface="Lato"/>
                <a:sym typeface="Lato"/>
              </a:rPr>
              <a:t>158 | 162 | 162</a:t>
            </a:r>
            <a:endParaRPr/>
          </a:p>
          <a:p>
            <a:pPr marL="0" marR="0" lvl="0" indent="0" algn="l" rtl="0">
              <a:lnSpc>
                <a:spcPct val="200000"/>
              </a:lnSpc>
              <a:spcBef>
                <a:spcPts val="0"/>
              </a:spcBef>
              <a:spcAft>
                <a:spcPts val="0"/>
              </a:spcAft>
              <a:buNone/>
            </a:pPr>
            <a:r>
              <a:rPr lang="en-US" sz="1200">
                <a:solidFill>
                  <a:schemeClr val="dk1"/>
                </a:solidFill>
                <a:latin typeface="Lato"/>
                <a:ea typeface="Lato"/>
                <a:cs typeface="Lato"/>
                <a:sym typeface="Lato"/>
              </a:rPr>
              <a:t>#9EA2A2 </a:t>
            </a:r>
            <a:endParaRPr/>
          </a:p>
        </p:txBody>
      </p:sp>
      <p:sp>
        <p:nvSpPr>
          <p:cNvPr id="70" name="Google Shape;70;p30"/>
          <p:cNvSpPr txBox="1"/>
          <p:nvPr/>
        </p:nvSpPr>
        <p:spPr>
          <a:xfrm>
            <a:off x="6732462" y="3097912"/>
            <a:ext cx="1298753" cy="1512337"/>
          </a:xfrm>
          <a:prstGeom prst="rect">
            <a:avLst/>
          </a:prstGeom>
          <a:noFill/>
          <a:ln>
            <a:noFill/>
          </a:ln>
        </p:spPr>
        <p:txBody>
          <a:bodyPr spcFirstLastPara="1" wrap="square" lIns="91425" tIns="45700" rIns="91425" bIns="45700" anchor="t" anchorCtr="0">
            <a:spAutoFit/>
          </a:bodyPr>
          <a:lstStyle/>
          <a:p>
            <a:pPr marL="0" marR="0" lvl="0" indent="0" algn="l" rtl="0">
              <a:lnSpc>
                <a:spcPct val="200000"/>
              </a:lnSpc>
              <a:spcBef>
                <a:spcPts val="0"/>
              </a:spcBef>
              <a:spcAft>
                <a:spcPts val="0"/>
              </a:spcAft>
              <a:buNone/>
            </a:pPr>
            <a:r>
              <a:rPr lang="en-US" sz="1200">
                <a:solidFill>
                  <a:schemeClr val="dk1"/>
                </a:solidFill>
                <a:latin typeface="Lato"/>
                <a:ea typeface="Lato"/>
                <a:cs typeface="Lato"/>
                <a:sym typeface="Lato"/>
              </a:rPr>
              <a:t>7753C</a:t>
            </a:r>
            <a:endParaRPr/>
          </a:p>
          <a:p>
            <a:pPr marL="0" marR="0" lvl="0" indent="0" algn="l" rtl="0">
              <a:lnSpc>
                <a:spcPct val="200000"/>
              </a:lnSpc>
              <a:spcBef>
                <a:spcPts val="0"/>
              </a:spcBef>
              <a:spcAft>
                <a:spcPts val="0"/>
              </a:spcAft>
              <a:buNone/>
            </a:pPr>
            <a:r>
              <a:rPr lang="en-US" sz="1200">
                <a:solidFill>
                  <a:schemeClr val="dk1"/>
                </a:solidFill>
                <a:latin typeface="Lato"/>
                <a:ea typeface="Lato"/>
                <a:cs typeface="Lato"/>
                <a:sym typeface="Lato"/>
              </a:rPr>
              <a:t>25 | 37 | 97 | 2</a:t>
            </a:r>
            <a:endParaRPr/>
          </a:p>
          <a:p>
            <a:pPr marL="0" marR="0" lvl="0" indent="0" algn="l" rtl="0">
              <a:lnSpc>
                <a:spcPct val="200000"/>
              </a:lnSpc>
              <a:spcBef>
                <a:spcPts val="0"/>
              </a:spcBef>
              <a:spcAft>
                <a:spcPts val="0"/>
              </a:spcAft>
              <a:buNone/>
            </a:pPr>
            <a:r>
              <a:rPr lang="en-US" sz="1200">
                <a:solidFill>
                  <a:schemeClr val="dk1"/>
                </a:solidFill>
                <a:latin typeface="Lato"/>
                <a:ea typeface="Lato"/>
                <a:cs typeface="Lato"/>
                <a:sym typeface="Lato"/>
              </a:rPr>
              <a:t>193 | 160 | 30</a:t>
            </a:r>
            <a:endParaRPr/>
          </a:p>
          <a:p>
            <a:pPr marL="0" marR="0" lvl="0" indent="0" algn="l" rtl="0">
              <a:lnSpc>
                <a:spcPct val="200000"/>
              </a:lnSpc>
              <a:spcBef>
                <a:spcPts val="0"/>
              </a:spcBef>
              <a:spcAft>
                <a:spcPts val="0"/>
              </a:spcAft>
              <a:buNone/>
            </a:pPr>
            <a:r>
              <a:rPr lang="en-US" sz="1200">
                <a:solidFill>
                  <a:schemeClr val="dk1"/>
                </a:solidFill>
                <a:latin typeface="Lato"/>
                <a:ea typeface="Lato"/>
                <a:cs typeface="Lato"/>
                <a:sym typeface="Lato"/>
              </a:rPr>
              <a:t>#C1A01E </a:t>
            </a:r>
            <a:endParaRPr/>
          </a:p>
        </p:txBody>
      </p:sp>
      <p:sp>
        <p:nvSpPr>
          <p:cNvPr id="71" name="Google Shape;71;p30"/>
          <p:cNvSpPr txBox="1"/>
          <p:nvPr/>
        </p:nvSpPr>
        <p:spPr>
          <a:xfrm>
            <a:off x="8515438" y="3097912"/>
            <a:ext cx="1353256" cy="1512337"/>
          </a:xfrm>
          <a:prstGeom prst="rect">
            <a:avLst/>
          </a:prstGeom>
          <a:noFill/>
          <a:ln>
            <a:noFill/>
          </a:ln>
        </p:spPr>
        <p:txBody>
          <a:bodyPr spcFirstLastPara="1" wrap="square" lIns="91425" tIns="45700" rIns="91425" bIns="45700" anchor="t" anchorCtr="0">
            <a:spAutoFit/>
          </a:bodyPr>
          <a:lstStyle/>
          <a:p>
            <a:pPr marL="0" marR="0" lvl="0" indent="0" algn="l" rtl="0">
              <a:lnSpc>
                <a:spcPct val="200000"/>
              </a:lnSpc>
              <a:spcBef>
                <a:spcPts val="0"/>
              </a:spcBef>
              <a:spcAft>
                <a:spcPts val="0"/>
              </a:spcAft>
              <a:buNone/>
            </a:pPr>
            <a:r>
              <a:rPr lang="en-US" sz="1200">
                <a:solidFill>
                  <a:schemeClr val="dk1"/>
                </a:solidFill>
                <a:latin typeface="Lato"/>
                <a:ea typeface="Lato"/>
                <a:cs typeface="Lato"/>
                <a:sym typeface="Lato"/>
              </a:rPr>
              <a:t>1805C</a:t>
            </a:r>
            <a:endParaRPr/>
          </a:p>
          <a:p>
            <a:pPr marL="0" marR="0" lvl="0" indent="0" algn="l" rtl="0">
              <a:lnSpc>
                <a:spcPct val="200000"/>
              </a:lnSpc>
              <a:spcBef>
                <a:spcPts val="0"/>
              </a:spcBef>
              <a:spcAft>
                <a:spcPts val="0"/>
              </a:spcAft>
              <a:buNone/>
            </a:pPr>
            <a:r>
              <a:rPr lang="en-US" sz="1200">
                <a:solidFill>
                  <a:schemeClr val="dk1"/>
                </a:solidFill>
                <a:latin typeface="Lato"/>
                <a:ea typeface="Lato"/>
                <a:cs typeface="Lato"/>
                <a:sym typeface="Lato"/>
              </a:rPr>
              <a:t>22 | 96 | 97 | 12</a:t>
            </a:r>
            <a:endParaRPr/>
          </a:p>
          <a:p>
            <a:pPr marL="0" marR="0" lvl="0" indent="0" algn="l" rtl="0">
              <a:lnSpc>
                <a:spcPct val="200000"/>
              </a:lnSpc>
              <a:spcBef>
                <a:spcPts val="0"/>
              </a:spcBef>
              <a:spcAft>
                <a:spcPts val="0"/>
              </a:spcAft>
              <a:buNone/>
            </a:pPr>
            <a:r>
              <a:rPr lang="en-US" sz="1200">
                <a:solidFill>
                  <a:schemeClr val="dk1"/>
                </a:solidFill>
                <a:latin typeface="Lato"/>
                <a:ea typeface="Lato"/>
                <a:cs typeface="Lato"/>
                <a:sym typeface="Lato"/>
              </a:rPr>
              <a:t>175 | 39 | 47</a:t>
            </a:r>
            <a:endParaRPr/>
          </a:p>
          <a:p>
            <a:pPr marL="0" marR="0" lvl="0" indent="0" algn="l" rtl="0">
              <a:lnSpc>
                <a:spcPct val="200000"/>
              </a:lnSpc>
              <a:spcBef>
                <a:spcPts val="0"/>
              </a:spcBef>
              <a:spcAft>
                <a:spcPts val="0"/>
              </a:spcAft>
              <a:buNone/>
            </a:pPr>
            <a:r>
              <a:rPr lang="en-US" sz="1200">
                <a:solidFill>
                  <a:schemeClr val="dk1"/>
                </a:solidFill>
                <a:latin typeface="Lato"/>
                <a:ea typeface="Lato"/>
                <a:cs typeface="Lato"/>
                <a:sym typeface="Lato"/>
              </a:rPr>
              <a:t># AF272F</a:t>
            </a:r>
            <a:endParaRPr/>
          </a:p>
        </p:txBody>
      </p:sp>
      <p:sp>
        <p:nvSpPr>
          <p:cNvPr id="72" name="Google Shape;72;p30"/>
          <p:cNvSpPr txBox="1"/>
          <p:nvPr/>
        </p:nvSpPr>
        <p:spPr>
          <a:xfrm>
            <a:off x="10352917" y="3097912"/>
            <a:ext cx="1207382" cy="1512337"/>
          </a:xfrm>
          <a:prstGeom prst="rect">
            <a:avLst/>
          </a:prstGeom>
          <a:noFill/>
          <a:ln>
            <a:noFill/>
          </a:ln>
        </p:spPr>
        <p:txBody>
          <a:bodyPr spcFirstLastPara="1" wrap="square" lIns="91425" tIns="45700" rIns="91425" bIns="45700" anchor="t" anchorCtr="0">
            <a:spAutoFit/>
          </a:bodyPr>
          <a:lstStyle/>
          <a:p>
            <a:pPr marL="0" marR="0" lvl="0" indent="0" algn="l" rtl="0">
              <a:lnSpc>
                <a:spcPct val="200000"/>
              </a:lnSpc>
              <a:spcBef>
                <a:spcPts val="0"/>
              </a:spcBef>
              <a:spcAft>
                <a:spcPts val="0"/>
              </a:spcAft>
              <a:buNone/>
            </a:pPr>
            <a:r>
              <a:rPr lang="en-US" sz="1200">
                <a:solidFill>
                  <a:schemeClr val="dk1"/>
                </a:solidFill>
                <a:latin typeface="Lato"/>
                <a:ea typeface="Lato"/>
                <a:cs typeface="Lato"/>
                <a:sym typeface="Lato"/>
              </a:rPr>
              <a:t>142C</a:t>
            </a:r>
            <a:endParaRPr/>
          </a:p>
          <a:p>
            <a:pPr marL="0" marR="0" lvl="0" indent="0" algn="l" rtl="0">
              <a:lnSpc>
                <a:spcPct val="200000"/>
              </a:lnSpc>
              <a:spcBef>
                <a:spcPts val="0"/>
              </a:spcBef>
              <a:spcAft>
                <a:spcPts val="0"/>
              </a:spcAft>
              <a:buNone/>
            </a:pPr>
            <a:r>
              <a:rPr lang="en-US" sz="1200">
                <a:solidFill>
                  <a:schemeClr val="dk1"/>
                </a:solidFill>
                <a:latin typeface="Lato"/>
                <a:ea typeface="Lato"/>
                <a:cs typeface="Lato"/>
                <a:sym typeface="Lato"/>
              </a:rPr>
              <a:t>0 | 24 | 73 | 0</a:t>
            </a:r>
            <a:endParaRPr/>
          </a:p>
          <a:p>
            <a:pPr marL="0" marR="0" lvl="0" indent="0" algn="l" rtl="0">
              <a:lnSpc>
                <a:spcPct val="200000"/>
              </a:lnSpc>
              <a:spcBef>
                <a:spcPts val="0"/>
              </a:spcBef>
              <a:spcAft>
                <a:spcPts val="0"/>
              </a:spcAft>
              <a:buNone/>
            </a:pPr>
            <a:r>
              <a:rPr lang="en-US" sz="1200">
                <a:solidFill>
                  <a:schemeClr val="dk1"/>
                </a:solidFill>
                <a:latin typeface="Lato"/>
                <a:ea typeface="Lato"/>
                <a:cs typeface="Lato"/>
                <a:sym typeface="Lato"/>
              </a:rPr>
              <a:t>241 | 190 | 72</a:t>
            </a:r>
            <a:endParaRPr/>
          </a:p>
          <a:p>
            <a:pPr marL="0" marR="0" lvl="0" indent="0" algn="l" rtl="0">
              <a:lnSpc>
                <a:spcPct val="200000"/>
              </a:lnSpc>
              <a:spcBef>
                <a:spcPts val="0"/>
              </a:spcBef>
              <a:spcAft>
                <a:spcPts val="0"/>
              </a:spcAft>
              <a:buNone/>
            </a:pPr>
            <a:r>
              <a:rPr lang="en-US" sz="1200">
                <a:solidFill>
                  <a:schemeClr val="dk1"/>
                </a:solidFill>
                <a:latin typeface="Lato"/>
                <a:ea typeface="Lato"/>
                <a:cs typeface="Lato"/>
                <a:sym typeface="Lato"/>
              </a:rPr>
              <a:t>#F1BE48 </a:t>
            </a:r>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8.xml"/><Relationship Id="rId3" Type="http://schemas.openxmlformats.org/officeDocument/2006/relationships/slideLayout" Target="../slideLayouts/slideLayout13.xml"/><Relationship Id="rId7" Type="http://schemas.openxmlformats.org/officeDocument/2006/relationships/slideLayout" Target="../slideLayouts/slideLayout17.xml"/><Relationship Id="rId12" Type="http://schemas.openxmlformats.org/officeDocument/2006/relationships/theme" Target="../theme/theme2.xml"/><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slideLayout" Target="../slideLayouts/slideLayout16.xml"/><Relationship Id="rId11" Type="http://schemas.openxmlformats.org/officeDocument/2006/relationships/slideLayout" Target="../slideLayouts/slideLayout21.xml"/><Relationship Id="rId5" Type="http://schemas.openxmlformats.org/officeDocument/2006/relationships/slideLayout" Target="../slideLayouts/slideLayout15.xml"/><Relationship Id="rId10" Type="http://schemas.openxmlformats.org/officeDocument/2006/relationships/slideLayout" Target="../slideLayouts/slideLayout20.xml"/><Relationship Id="rId4" Type="http://schemas.openxmlformats.org/officeDocument/2006/relationships/slideLayout" Target="../slideLayouts/slideLayout14.xml"/><Relationship Id="rId9" Type="http://schemas.openxmlformats.org/officeDocument/2006/relationships/slideLayout" Target="../slideLayouts/slideLayout1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cxnSp>
        <p:nvCxnSpPr>
          <p:cNvPr id="10" name="Google Shape;10;p18"/>
          <p:cNvCxnSpPr/>
          <p:nvPr/>
        </p:nvCxnSpPr>
        <p:spPr>
          <a:xfrm>
            <a:off x="731520" y="6213945"/>
            <a:ext cx="10744200" cy="0"/>
          </a:xfrm>
          <a:prstGeom prst="straightConnector1">
            <a:avLst/>
          </a:prstGeom>
          <a:noFill/>
          <a:ln w="38100" cap="flat" cmpd="sng">
            <a:solidFill>
              <a:srgbClr val="A0A1A2"/>
            </a:solidFill>
            <a:prstDash val="solid"/>
            <a:miter lim="400000"/>
            <a:headEnd type="none" w="sm" len="sm"/>
            <a:tailEnd type="none" w="sm" len="sm"/>
          </a:ln>
        </p:spPr>
      </p:cxnSp>
      <p:pic>
        <p:nvPicPr>
          <p:cNvPr id="11" name="Google Shape;11;p18" descr="Image"/>
          <p:cNvPicPr preferRelativeResize="0"/>
          <p:nvPr/>
        </p:nvPicPr>
        <p:blipFill rotWithShape="1">
          <a:blip r:embed="rId12">
            <a:alphaModFix/>
          </a:blip>
          <a:srcRect l="-4419" r="59002"/>
          <a:stretch/>
        </p:blipFill>
        <p:spPr>
          <a:xfrm>
            <a:off x="5422052" y="5877329"/>
            <a:ext cx="1345135" cy="640080"/>
          </a:xfrm>
          <a:prstGeom prst="rect">
            <a:avLst/>
          </a:prstGeom>
          <a:solidFill>
            <a:schemeClr val="lt1"/>
          </a:solidFill>
          <a:ln>
            <a:noFill/>
          </a:ln>
        </p:spPr>
      </p:pic>
      <p:sp>
        <p:nvSpPr>
          <p:cNvPr id="12" name="Google Shape;12;p18"/>
          <p:cNvSpPr txBox="1">
            <a:spLocks noGrp="1"/>
          </p:cNvSpPr>
          <p:nvPr>
            <p:ph type="title"/>
          </p:nvPr>
        </p:nvSpPr>
        <p:spPr>
          <a:xfrm>
            <a:off x="731520" y="136525"/>
            <a:ext cx="10728960" cy="1080120"/>
          </a:xfrm>
          <a:prstGeom prst="rect">
            <a:avLst/>
          </a:prstGeom>
          <a:noFill/>
          <a:ln>
            <a:noFill/>
          </a:ln>
        </p:spPr>
        <p:txBody>
          <a:bodyPr spcFirstLastPara="1" wrap="square" lIns="91425" tIns="45700" rIns="91425" bIns="45700" anchor="b" anchorCtr="0">
            <a:noAutofit/>
          </a:bodyPr>
          <a:lstStyle>
            <a:lvl1pPr marR="0" lvl="0" algn="l" rtl="0">
              <a:lnSpc>
                <a:spcPct val="90000"/>
              </a:lnSpc>
              <a:spcBef>
                <a:spcPts val="0"/>
              </a:spcBef>
              <a:spcAft>
                <a:spcPts val="0"/>
              </a:spcAft>
              <a:buClr>
                <a:schemeClr val="accent1"/>
              </a:buClr>
              <a:buSzPts val="4000"/>
              <a:buFont typeface="Lato"/>
              <a:buNone/>
              <a:defRPr sz="4000" b="1" i="0" u="none" strike="noStrike" cap="none">
                <a:solidFill>
                  <a:schemeClr val="accent1"/>
                </a:solidFill>
                <a:latin typeface="Lato"/>
                <a:ea typeface="Lato"/>
                <a:cs typeface="Lato"/>
                <a:sym typeface="Lato"/>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3" name="Google Shape;13;p18"/>
          <p:cNvSpPr txBox="1">
            <a:spLocks noGrp="1"/>
          </p:cNvSpPr>
          <p:nvPr>
            <p:ph type="body" idx="1"/>
          </p:nvPr>
        </p:nvSpPr>
        <p:spPr>
          <a:xfrm>
            <a:off x="731520" y="1417318"/>
            <a:ext cx="10728960" cy="4493157"/>
          </a:xfrm>
          <a:prstGeom prst="rect">
            <a:avLst/>
          </a:prstGeom>
          <a:noFill/>
          <a:ln>
            <a:noFill/>
          </a:ln>
        </p:spPr>
        <p:txBody>
          <a:bodyPr spcFirstLastPara="1" wrap="square" lIns="91425" tIns="45700" rIns="91425" bIns="45700" anchor="t" anchorCtr="0">
            <a:noAutofit/>
          </a:bodyPr>
          <a:lstStyle>
            <a:lvl1pPr marL="457200" marR="0" lvl="0" indent="-381000" algn="l" rtl="0">
              <a:lnSpc>
                <a:spcPct val="110000"/>
              </a:lnSpc>
              <a:spcBef>
                <a:spcPts val="600"/>
              </a:spcBef>
              <a:spcAft>
                <a:spcPts val="0"/>
              </a:spcAft>
              <a:buClr>
                <a:schemeClr val="accent2"/>
              </a:buClr>
              <a:buSzPts val="2400"/>
              <a:buFont typeface="Lato"/>
              <a:buChar char="•"/>
              <a:defRPr sz="2400" b="0" i="0" u="none" strike="noStrike" cap="none">
                <a:solidFill>
                  <a:schemeClr val="dk2"/>
                </a:solidFill>
                <a:latin typeface="Lato"/>
                <a:ea typeface="Lato"/>
                <a:cs typeface="Lato"/>
                <a:sym typeface="Lato"/>
              </a:defRPr>
            </a:lvl1pPr>
            <a:lvl2pPr marL="914400" marR="0" lvl="1" indent="-355600" algn="l" rtl="0">
              <a:lnSpc>
                <a:spcPct val="110000"/>
              </a:lnSpc>
              <a:spcBef>
                <a:spcPts val="600"/>
              </a:spcBef>
              <a:spcAft>
                <a:spcPts val="0"/>
              </a:spcAft>
              <a:buClr>
                <a:schemeClr val="accent1"/>
              </a:buClr>
              <a:buSzPts val="2000"/>
              <a:buFont typeface="Arial"/>
              <a:buChar char="-"/>
              <a:defRPr sz="2000" b="0" i="0" u="none" strike="noStrike" cap="none">
                <a:solidFill>
                  <a:schemeClr val="dk2"/>
                </a:solidFill>
                <a:latin typeface="Lato"/>
                <a:ea typeface="Lato"/>
                <a:cs typeface="Lato"/>
                <a:sym typeface="Lato"/>
              </a:defRPr>
            </a:lvl2pPr>
            <a:lvl3pPr marL="1371600" marR="0" lvl="2" indent="-342900" algn="l" rtl="0">
              <a:lnSpc>
                <a:spcPct val="110000"/>
              </a:lnSpc>
              <a:spcBef>
                <a:spcPts val="600"/>
              </a:spcBef>
              <a:spcAft>
                <a:spcPts val="0"/>
              </a:spcAft>
              <a:buClr>
                <a:schemeClr val="accent1"/>
              </a:buClr>
              <a:buSzPts val="1800"/>
              <a:buFont typeface="Arial"/>
              <a:buChar char="•"/>
              <a:defRPr sz="1800" b="0" i="0" u="none" strike="noStrike" cap="none">
                <a:solidFill>
                  <a:schemeClr val="dk2"/>
                </a:solidFill>
                <a:latin typeface="Lato"/>
                <a:ea typeface="Lato"/>
                <a:cs typeface="Lato"/>
                <a:sym typeface="Lato"/>
              </a:defRPr>
            </a:lvl3pPr>
            <a:lvl4pPr marL="1828800" marR="0" lvl="3" indent="-342900" algn="l" rtl="0">
              <a:lnSpc>
                <a:spcPct val="110000"/>
              </a:lnSpc>
              <a:spcBef>
                <a:spcPts val="600"/>
              </a:spcBef>
              <a:spcAft>
                <a:spcPts val="0"/>
              </a:spcAft>
              <a:buClr>
                <a:schemeClr val="accent1"/>
              </a:buClr>
              <a:buSzPts val="1800"/>
              <a:buFont typeface="Arial"/>
              <a:buChar char="-"/>
              <a:defRPr sz="1800" b="0" i="0" u="none" strike="noStrike" cap="none">
                <a:solidFill>
                  <a:schemeClr val="dk2"/>
                </a:solidFill>
                <a:latin typeface="Lato"/>
                <a:ea typeface="Lato"/>
                <a:cs typeface="Lato"/>
                <a:sym typeface="Lato"/>
              </a:defRPr>
            </a:lvl4pPr>
            <a:lvl5pPr marL="2286000" marR="0" lvl="4" indent="-342900" algn="l" rtl="0">
              <a:lnSpc>
                <a:spcPct val="110000"/>
              </a:lnSpc>
              <a:spcBef>
                <a:spcPts val="600"/>
              </a:spcBef>
              <a:spcAft>
                <a:spcPts val="0"/>
              </a:spcAft>
              <a:buClr>
                <a:schemeClr val="accent1"/>
              </a:buClr>
              <a:buSzPts val="1800"/>
              <a:buFont typeface="Arial"/>
              <a:buChar char="•"/>
              <a:defRPr sz="1800" b="0" i="0" u="none" strike="noStrike" cap="none">
                <a:solidFill>
                  <a:schemeClr val="dk2"/>
                </a:solidFill>
                <a:latin typeface="Lato"/>
                <a:ea typeface="Lato"/>
                <a:cs typeface="Lato"/>
                <a:sym typeface="Lato"/>
              </a:defRPr>
            </a:lvl5pPr>
            <a:lvl6pPr marL="2743200" marR="0" lvl="5" indent="-342900" algn="l" rtl="0">
              <a:lnSpc>
                <a:spcPct val="90000"/>
              </a:lnSpc>
              <a:spcBef>
                <a:spcPts val="600"/>
              </a:spcBef>
              <a:spcAft>
                <a:spcPts val="0"/>
              </a:spcAft>
              <a:buClr>
                <a:schemeClr val="dk1"/>
              </a:buClr>
              <a:buSzPts val="1800"/>
              <a:buFont typeface="Arial"/>
              <a:buChar char="•"/>
              <a:defRPr sz="1800" b="0" i="0" u="none" strike="noStrike" cap="none">
                <a:solidFill>
                  <a:schemeClr val="dk1"/>
                </a:solidFill>
                <a:latin typeface="Lato"/>
                <a:ea typeface="Lato"/>
                <a:cs typeface="Lato"/>
                <a:sym typeface="Lato"/>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a:ea typeface="Lato"/>
                <a:cs typeface="Lato"/>
                <a:sym typeface="Lato"/>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a:ea typeface="Lato"/>
                <a:cs typeface="Lato"/>
                <a:sym typeface="Lato"/>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a:ea typeface="Lato"/>
                <a:cs typeface="Lato"/>
                <a:sym typeface="Lato"/>
              </a:defRPr>
            </a:lvl9pPr>
          </a:lstStyle>
          <a:p>
            <a:endParaRPr/>
          </a:p>
        </p:txBody>
      </p:sp>
      <p:sp>
        <p:nvSpPr>
          <p:cNvPr id="14" name="Google Shape;14;p18"/>
          <p:cNvSpPr txBox="1">
            <a:spLocks noGrp="1"/>
          </p:cNvSpPr>
          <p:nvPr>
            <p:ph type="ftr" idx="11"/>
          </p:nvPr>
        </p:nvSpPr>
        <p:spPr>
          <a:xfrm>
            <a:off x="731520" y="6356350"/>
            <a:ext cx="41148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chemeClr val="accent3"/>
                </a:solidFill>
                <a:latin typeface="Lato"/>
                <a:ea typeface="Lato"/>
                <a:cs typeface="Lato"/>
                <a:sym typeface="Lato"/>
              </a:defRPr>
            </a:lvl1pPr>
            <a:lvl2pPr marR="0" lvl="1" algn="l" rtl="0">
              <a:spcBef>
                <a:spcPts val="0"/>
              </a:spcBef>
              <a:spcAft>
                <a:spcPts val="0"/>
              </a:spcAft>
              <a:buSzPts val="1400"/>
              <a:buNone/>
              <a:defRPr sz="1800" b="0" i="0" u="none" strike="noStrike" cap="none">
                <a:solidFill>
                  <a:schemeClr val="dk1"/>
                </a:solidFill>
                <a:latin typeface="Lato"/>
                <a:ea typeface="Lato"/>
                <a:cs typeface="Lato"/>
                <a:sym typeface="Lato"/>
              </a:defRPr>
            </a:lvl2pPr>
            <a:lvl3pPr marR="0" lvl="2" algn="l" rtl="0">
              <a:spcBef>
                <a:spcPts val="0"/>
              </a:spcBef>
              <a:spcAft>
                <a:spcPts val="0"/>
              </a:spcAft>
              <a:buSzPts val="1400"/>
              <a:buNone/>
              <a:defRPr sz="1800" b="0" i="0" u="none" strike="noStrike" cap="none">
                <a:solidFill>
                  <a:schemeClr val="dk1"/>
                </a:solidFill>
                <a:latin typeface="Lato"/>
                <a:ea typeface="Lato"/>
                <a:cs typeface="Lato"/>
                <a:sym typeface="Lato"/>
              </a:defRPr>
            </a:lvl3pPr>
            <a:lvl4pPr marR="0" lvl="3" algn="l" rtl="0">
              <a:spcBef>
                <a:spcPts val="0"/>
              </a:spcBef>
              <a:spcAft>
                <a:spcPts val="0"/>
              </a:spcAft>
              <a:buSzPts val="1400"/>
              <a:buNone/>
              <a:defRPr sz="1800" b="0" i="0" u="none" strike="noStrike" cap="none">
                <a:solidFill>
                  <a:schemeClr val="dk1"/>
                </a:solidFill>
                <a:latin typeface="Lato"/>
                <a:ea typeface="Lato"/>
                <a:cs typeface="Lato"/>
                <a:sym typeface="Lato"/>
              </a:defRPr>
            </a:lvl4pPr>
            <a:lvl5pPr marR="0" lvl="4" algn="l" rtl="0">
              <a:spcBef>
                <a:spcPts val="0"/>
              </a:spcBef>
              <a:spcAft>
                <a:spcPts val="0"/>
              </a:spcAft>
              <a:buSzPts val="1400"/>
              <a:buNone/>
              <a:defRPr sz="1800" b="0" i="0" u="none" strike="noStrike" cap="none">
                <a:solidFill>
                  <a:schemeClr val="dk1"/>
                </a:solidFill>
                <a:latin typeface="Lato"/>
                <a:ea typeface="Lato"/>
                <a:cs typeface="Lato"/>
                <a:sym typeface="Lato"/>
              </a:defRPr>
            </a:lvl5pPr>
            <a:lvl6pPr marR="0" lvl="5" algn="l" rtl="0">
              <a:spcBef>
                <a:spcPts val="0"/>
              </a:spcBef>
              <a:spcAft>
                <a:spcPts val="0"/>
              </a:spcAft>
              <a:buSzPts val="1400"/>
              <a:buNone/>
              <a:defRPr sz="1800" b="0" i="0" u="none" strike="noStrike" cap="none">
                <a:solidFill>
                  <a:schemeClr val="dk1"/>
                </a:solidFill>
                <a:latin typeface="Lato"/>
                <a:ea typeface="Lato"/>
                <a:cs typeface="Lato"/>
                <a:sym typeface="Lato"/>
              </a:defRPr>
            </a:lvl6pPr>
            <a:lvl7pPr marR="0" lvl="6" algn="l" rtl="0">
              <a:spcBef>
                <a:spcPts val="0"/>
              </a:spcBef>
              <a:spcAft>
                <a:spcPts val="0"/>
              </a:spcAft>
              <a:buSzPts val="1400"/>
              <a:buNone/>
              <a:defRPr sz="1800" b="0" i="0" u="none" strike="noStrike" cap="none">
                <a:solidFill>
                  <a:schemeClr val="dk1"/>
                </a:solidFill>
                <a:latin typeface="Lato"/>
                <a:ea typeface="Lato"/>
                <a:cs typeface="Lato"/>
                <a:sym typeface="Lato"/>
              </a:defRPr>
            </a:lvl7pPr>
            <a:lvl8pPr marR="0" lvl="7" algn="l" rtl="0">
              <a:spcBef>
                <a:spcPts val="0"/>
              </a:spcBef>
              <a:spcAft>
                <a:spcPts val="0"/>
              </a:spcAft>
              <a:buSzPts val="1400"/>
              <a:buNone/>
              <a:defRPr sz="1800" b="0" i="0" u="none" strike="noStrike" cap="none">
                <a:solidFill>
                  <a:schemeClr val="dk1"/>
                </a:solidFill>
                <a:latin typeface="Lato"/>
                <a:ea typeface="Lato"/>
                <a:cs typeface="Lato"/>
                <a:sym typeface="Lato"/>
              </a:defRPr>
            </a:lvl8pPr>
            <a:lvl9pPr marR="0" lvl="8" algn="l" rtl="0">
              <a:spcBef>
                <a:spcPts val="0"/>
              </a:spcBef>
              <a:spcAft>
                <a:spcPts val="0"/>
              </a:spcAft>
              <a:buSzPts val="1400"/>
              <a:buNone/>
              <a:defRPr sz="1800" b="0" i="0" u="none" strike="noStrike" cap="none">
                <a:solidFill>
                  <a:schemeClr val="dk1"/>
                </a:solidFill>
                <a:latin typeface="Lato"/>
                <a:ea typeface="Lato"/>
                <a:cs typeface="Lato"/>
                <a:sym typeface="Lato"/>
              </a:defRPr>
            </a:lvl9pPr>
          </a:lstStyle>
          <a:p>
            <a:endParaRPr/>
          </a:p>
        </p:txBody>
      </p:sp>
      <p:sp>
        <p:nvSpPr>
          <p:cNvPr id="15" name="Google Shape;15;p18"/>
          <p:cNvSpPr txBox="1">
            <a:spLocks noGrp="1"/>
          </p:cNvSpPr>
          <p:nvPr>
            <p:ph type="sldNum" idx="12"/>
          </p:nvPr>
        </p:nvSpPr>
        <p:spPr>
          <a:xfrm>
            <a:off x="10972800" y="6356350"/>
            <a:ext cx="520148"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chemeClr val="accent1"/>
                </a:solidFill>
                <a:latin typeface="Lato"/>
                <a:ea typeface="Lato"/>
                <a:cs typeface="Lato"/>
                <a:sym typeface="Lato"/>
              </a:defRPr>
            </a:lvl1pPr>
            <a:lvl2pPr marL="0" marR="0" lvl="1" indent="0" algn="r" rtl="0">
              <a:spcBef>
                <a:spcPts val="0"/>
              </a:spcBef>
              <a:buNone/>
              <a:defRPr sz="1200" b="0" i="0" u="none" strike="noStrike" cap="none">
                <a:solidFill>
                  <a:schemeClr val="accent1"/>
                </a:solidFill>
                <a:latin typeface="Lato"/>
                <a:ea typeface="Lato"/>
                <a:cs typeface="Lato"/>
                <a:sym typeface="Lato"/>
              </a:defRPr>
            </a:lvl2pPr>
            <a:lvl3pPr marL="0" marR="0" lvl="2" indent="0" algn="r" rtl="0">
              <a:spcBef>
                <a:spcPts val="0"/>
              </a:spcBef>
              <a:buNone/>
              <a:defRPr sz="1200" b="0" i="0" u="none" strike="noStrike" cap="none">
                <a:solidFill>
                  <a:schemeClr val="accent1"/>
                </a:solidFill>
                <a:latin typeface="Lato"/>
                <a:ea typeface="Lato"/>
                <a:cs typeface="Lato"/>
                <a:sym typeface="Lato"/>
              </a:defRPr>
            </a:lvl3pPr>
            <a:lvl4pPr marL="0" marR="0" lvl="3" indent="0" algn="r" rtl="0">
              <a:spcBef>
                <a:spcPts val="0"/>
              </a:spcBef>
              <a:buNone/>
              <a:defRPr sz="1200" b="0" i="0" u="none" strike="noStrike" cap="none">
                <a:solidFill>
                  <a:schemeClr val="accent1"/>
                </a:solidFill>
                <a:latin typeface="Lato"/>
                <a:ea typeface="Lato"/>
                <a:cs typeface="Lato"/>
                <a:sym typeface="Lato"/>
              </a:defRPr>
            </a:lvl4pPr>
            <a:lvl5pPr marL="0" marR="0" lvl="4" indent="0" algn="r" rtl="0">
              <a:spcBef>
                <a:spcPts val="0"/>
              </a:spcBef>
              <a:buNone/>
              <a:defRPr sz="1200" b="0" i="0" u="none" strike="noStrike" cap="none">
                <a:solidFill>
                  <a:schemeClr val="accent1"/>
                </a:solidFill>
                <a:latin typeface="Lato"/>
                <a:ea typeface="Lato"/>
                <a:cs typeface="Lato"/>
                <a:sym typeface="Lato"/>
              </a:defRPr>
            </a:lvl5pPr>
            <a:lvl6pPr marL="0" marR="0" lvl="5" indent="0" algn="r" rtl="0">
              <a:spcBef>
                <a:spcPts val="0"/>
              </a:spcBef>
              <a:buNone/>
              <a:defRPr sz="1200" b="0" i="0" u="none" strike="noStrike" cap="none">
                <a:solidFill>
                  <a:schemeClr val="accent1"/>
                </a:solidFill>
                <a:latin typeface="Lato"/>
                <a:ea typeface="Lato"/>
                <a:cs typeface="Lato"/>
                <a:sym typeface="Lato"/>
              </a:defRPr>
            </a:lvl6pPr>
            <a:lvl7pPr marL="0" marR="0" lvl="6" indent="0" algn="r" rtl="0">
              <a:spcBef>
                <a:spcPts val="0"/>
              </a:spcBef>
              <a:buNone/>
              <a:defRPr sz="1200" b="0" i="0" u="none" strike="noStrike" cap="none">
                <a:solidFill>
                  <a:schemeClr val="accent1"/>
                </a:solidFill>
                <a:latin typeface="Lato"/>
                <a:ea typeface="Lato"/>
                <a:cs typeface="Lato"/>
                <a:sym typeface="Lato"/>
              </a:defRPr>
            </a:lvl7pPr>
            <a:lvl8pPr marL="0" marR="0" lvl="7" indent="0" algn="r" rtl="0">
              <a:spcBef>
                <a:spcPts val="0"/>
              </a:spcBef>
              <a:buNone/>
              <a:defRPr sz="1200" b="0" i="0" u="none" strike="noStrike" cap="none">
                <a:solidFill>
                  <a:schemeClr val="accent1"/>
                </a:solidFill>
                <a:latin typeface="Lato"/>
                <a:ea typeface="Lato"/>
                <a:cs typeface="Lato"/>
                <a:sym typeface="Lato"/>
              </a:defRPr>
            </a:lvl8pPr>
            <a:lvl9pPr marL="0" marR="0" lvl="8" indent="0" algn="r" rtl="0">
              <a:spcBef>
                <a:spcPts val="0"/>
              </a:spcBef>
              <a:buNone/>
              <a:defRPr sz="1200" b="0" i="0" u="none" strike="noStrike" cap="none">
                <a:solidFill>
                  <a:schemeClr val="accent1"/>
                </a:solidFill>
                <a:latin typeface="Lato"/>
                <a:ea typeface="Lato"/>
                <a:cs typeface="Lato"/>
                <a:sym typeface="Lato"/>
              </a:defRPr>
            </a:lvl9pPr>
          </a:lstStyle>
          <a:p>
            <a:pPr marL="0" lvl="0" indent="0" algn="r" rtl="0">
              <a:spcBef>
                <a:spcPts val="0"/>
              </a:spcBef>
              <a:spcAft>
                <a:spcPts val="0"/>
              </a:spcAft>
              <a:buNone/>
            </a:pPr>
            <a:fld id="{00000000-1234-1234-1234-123412341234}" type="slidenum">
              <a:rPr lang="en-US"/>
              <a:t>‹#›</a:t>
            </a:fld>
            <a:endParaRPr/>
          </a:p>
        </p:txBody>
      </p:sp>
      <p:cxnSp>
        <p:nvCxnSpPr>
          <p:cNvPr id="16" name="Google Shape;16;p18"/>
          <p:cNvCxnSpPr/>
          <p:nvPr/>
        </p:nvCxnSpPr>
        <p:spPr>
          <a:xfrm>
            <a:off x="731520" y="1234439"/>
            <a:ext cx="10744200" cy="0"/>
          </a:xfrm>
          <a:prstGeom prst="straightConnector1">
            <a:avLst/>
          </a:prstGeom>
          <a:noFill/>
          <a:ln w="38100" cap="flat" cmpd="sng">
            <a:solidFill>
              <a:srgbClr val="A0A1A2"/>
            </a:solidFill>
            <a:prstDash val="solid"/>
            <a:miter lim="400000"/>
            <a:headEnd type="none" w="sm" len="sm"/>
            <a:tailEnd type="none" w="sm" len="sm"/>
          </a:ln>
        </p:spPr>
      </p:cxnSp>
      <p:pic>
        <p:nvPicPr>
          <p:cNvPr id="17" name="Google Shape;17;p18" descr="Image"/>
          <p:cNvPicPr preferRelativeResize="0"/>
          <p:nvPr/>
        </p:nvPicPr>
        <p:blipFill rotWithShape="1">
          <a:blip r:embed="rId12">
            <a:alphaModFix/>
          </a:blip>
          <a:srcRect/>
          <a:stretch/>
        </p:blipFill>
        <p:spPr>
          <a:xfrm>
            <a:off x="9498330" y="136525"/>
            <a:ext cx="1962150" cy="424815"/>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83"/>
        <p:cNvGrpSpPr/>
        <p:nvPr/>
      </p:nvGrpSpPr>
      <p:grpSpPr>
        <a:xfrm>
          <a:off x="0" y="0"/>
          <a:ext cx="0" cy="0"/>
          <a:chOff x="0" y="0"/>
          <a:chExt cx="0" cy="0"/>
        </a:xfrm>
      </p:grpSpPr>
      <p:sp>
        <p:nvSpPr>
          <p:cNvPr id="84" name="Google Shape;84;p20"/>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Lato"/>
              <a:buNone/>
              <a:defRPr sz="4400" b="0" i="0" u="none" strike="noStrike" cap="none">
                <a:solidFill>
                  <a:schemeClr val="dk1"/>
                </a:solidFill>
                <a:latin typeface="Lato"/>
                <a:ea typeface="Lato"/>
                <a:cs typeface="Lato"/>
                <a:sym typeface="Lato"/>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85" name="Google Shape;85;p20"/>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Lato"/>
                <a:ea typeface="Lato"/>
                <a:cs typeface="Lato"/>
                <a:sym typeface="Lato"/>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Lato"/>
                <a:ea typeface="Lato"/>
                <a:cs typeface="Lato"/>
                <a:sym typeface="Lato"/>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Lato"/>
                <a:ea typeface="Lato"/>
                <a:cs typeface="Lato"/>
                <a:sym typeface="Lato"/>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a:ea typeface="Lato"/>
                <a:cs typeface="Lato"/>
                <a:sym typeface="Lato"/>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a:ea typeface="Lato"/>
                <a:cs typeface="Lato"/>
                <a:sym typeface="Lato"/>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a:ea typeface="Lato"/>
                <a:cs typeface="Lato"/>
                <a:sym typeface="Lato"/>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a:ea typeface="Lato"/>
                <a:cs typeface="Lato"/>
                <a:sym typeface="Lato"/>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a:ea typeface="Lato"/>
                <a:cs typeface="Lato"/>
                <a:sym typeface="Lato"/>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a:ea typeface="Lato"/>
                <a:cs typeface="Lato"/>
                <a:sym typeface="Lato"/>
              </a:defRPr>
            </a:lvl9pPr>
          </a:lstStyle>
          <a:p>
            <a:endParaRPr/>
          </a:p>
        </p:txBody>
      </p:sp>
      <p:sp>
        <p:nvSpPr>
          <p:cNvPr id="86" name="Google Shape;86;p2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Lato"/>
                <a:ea typeface="Lato"/>
                <a:cs typeface="Lato"/>
                <a:sym typeface="Lato"/>
              </a:defRPr>
            </a:lvl1pPr>
            <a:lvl2pPr marR="0" lvl="1" algn="l" rtl="0">
              <a:spcBef>
                <a:spcPts val="0"/>
              </a:spcBef>
              <a:spcAft>
                <a:spcPts val="0"/>
              </a:spcAft>
              <a:buSzPts val="1400"/>
              <a:buNone/>
              <a:defRPr sz="1800" b="0" i="0" u="none" strike="noStrike" cap="none">
                <a:solidFill>
                  <a:schemeClr val="dk1"/>
                </a:solidFill>
                <a:latin typeface="Lato"/>
                <a:ea typeface="Lato"/>
                <a:cs typeface="Lato"/>
                <a:sym typeface="Lato"/>
              </a:defRPr>
            </a:lvl2pPr>
            <a:lvl3pPr marR="0" lvl="2" algn="l" rtl="0">
              <a:spcBef>
                <a:spcPts val="0"/>
              </a:spcBef>
              <a:spcAft>
                <a:spcPts val="0"/>
              </a:spcAft>
              <a:buSzPts val="1400"/>
              <a:buNone/>
              <a:defRPr sz="1800" b="0" i="0" u="none" strike="noStrike" cap="none">
                <a:solidFill>
                  <a:schemeClr val="dk1"/>
                </a:solidFill>
                <a:latin typeface="Lato"/>
                <a:ea typeface="Lato"/>
                <a:cs typeface="Lato"/>
                <a:sym typeface="Lato"/>
              </a:defRPr>
            </a:lvl3pPr>
            <a:lvl4pPr marR="0" lvl="3" algn="l" rtl="0">
              <a:spcBef>
                <a:spcPts val="0"/>
              </a:spcBef>
              <a:spcAft>
                <a:spcPts val="0"/>
              </a:spcAft>
              <a:buSzPts val="1400"/>
              <a:buNone/>
              <a:defRPr sz="1800" b="0" i="0" u="none" strike="noStrike" cap="none">
                <a:solidFill>
                  <a:schemeClr val="dk1"/>
                </a:solidFill>
                <a:latin typeface="Lato"/>
                <a:ea typeface="Lato"/>
                <a:cs typeface="Lato"/>
                <a:sym typeface="Lato"/>
              </a:defRPr>
            </a:lvl4pPr>
            <a:lvl5pPr marR="0" lvl="4" algn="l" rtl="0">
              <a:spcBef>
                <a:spcPts val="0"/>
              </a:spcBef>
              <a:spcAft>
                <a:spcPts val="0"/>
              </a:spcAft>
              <a:buSzPts val="1400"/>
              <a:buNone/>
              <a:defRPr sz="1800" b="0" i="0" u="none" strike="noStrike" cap="none">
                <a:solidFill>
                  <a:schemeClr val="dk1"/>
                </a:solidFill>
                <a:latin typeface="Lato"/>
                <a:ea typeface="Lato"/>
                <a:cs typeface="Lato"/>
                <a:sym typeface="Lato"/>
              </a:defRPr>
            </a:lvl5pPr>
            <a:lvl6pPr marR="0" lvl="5" algn="l" rtl="0">
              <a:spcBef>
                <a:spcPts val="0"/>
              </a:spcBef>
              <a:spcAft>
                <a:spcPts val="0"/>
              </a:spcAft>
              <a:buSzPts val="1400"/>
              <a:buNone/>
              <a:defRPr sz="1800" b="0" i="0" u="none" strike="noStrike" cap="none">
                <a:solidFill>
                  <a:schemeClr val="dk1"/>
                </a:solidFill>
                <a:latin typeface="Lato"/>
                <a:ea typeface="Lato"/>
                <a:cs typeface="Lato"/>
                <a:sym typeface="Lato"/>
              </a:defRPr>
            </a:lvl6pPr>
            <a:lvl7pPr marR="0" lvl="6" algn="l" rtl="0">
              <a:spcBef>
                <a:spcPts val="0"/>
              </a:spcBef>
              <a:spcAft>
                <a:spcPts val="0"/>
              </a:spcAft>
              <a:buSzPts val="1400"/>
              <a:buNone/>
              <a:defRPr sz="1800" b="0" i="0" u="none" strike="noStrike" cap="none">
                <a:solidFill>
                  <a:schemeClr val="dk1"/>
                </a:solidFill>
                <a:latin typeface="Lato"/>
                <a:ea typeface="Lato"/>
                <a:cs typeface="Lato"/>
                <a:sym typeface="Lato"/>
              </a:defRPr>
            </a:lvl7pPr>
            <a:lvl8pPr marR="0" lvl="7" algn="l" rtl="0">
              <a:spcBef>
                <a:spcPts val="0"/>
              </a:spcBef>
              <a:spcAft>
                <a:spcPts val="0"/>
              </a:spcAft>
              <a:buSzPts val="1400"/>
              <a:buNone/>
              <a:defRPr sz="1800" b="0" i="0" u="none" strike="noStrike" cap="none">
                <a:solidFill>
                  <a:schemeClr val="dk1"/>
                </a:solidFill>
                <a:latin typeface="Lato"/>
                <a:ea typeface="Lato"/>
                <a:cs typeface="Lato"/>
                <a:sym typeface="Lato"/>
              </a:defRPr>
            </a:lvl8pPr>
            <a:lvl9pPr marR="0" lvl="8" algn="l" rtl="0">
              <a:spcBef>
                <a:spcPts val="0"/>
              </a:spcBef>
              <a:spcAft>
                <a:spcPts val="0"/>
              </a:spcAft>
              <a:buSzPts val="1400"/>
              <a:buNone/>
              <a:defRPr sz="1800" b="0" i="0" u="none" strike="noStrike" cap="none">
                <a:solidFill>
                  <a:schemeClr val="dk1"/>
                </a:solidFill>
                <a:latin typeface="Lato"/>
                <a:ea typeface="Lato"/>
                <a:cs typeface="Lato"/>
                <a:sym typeface="Lato"/>
              </a:defRPr>
            </a:lvl9pPr>
          </a:lstStyle>
          <a:p>
            <a:endParaRPr/>
          </a:p>
        </p:txBody>
      </p:sp>
      <p:sp>
        <p:nvSpPr>
          <p:cNvPr id="87" name="Google Shape;87;p2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Lato"/>
                <a:ea typeface="Lato"/>
                <a:cs typeface="Lato"/>
                <a:sym typeface="Lato"/>
              </a:defRPr>
            </a:lvl1pPr>
            <a:lvl2pPr marR="0" lvl="1" algn="l" rtl="0">
              <a:spcBef>
                <a:spcPts val="0"/>
              </a:spcBef>
              <a:spcAft>
                <a:spcPts val="0"/>
              </a:spcAft>
              <a:buSzPts val="1400"/>
              <a:buNone/>
              <a:defRPr sz="1800" b="0" i="0" u="none" strike="noStrike" cap="none">
                <a:solidFill>
                  <a:schemeClr val="dk1"/>
                </a:solidFill>
                <a:latin typeface="Lato"/>
                <a:ea typeface="Lato"/>
                <a:cs typeface="Lato"/>
                <a:sym typeface="Lato"/>
              </a:defRPr>
            </a:lvl2pPr>
            <a:lvl3pPr marR="0" lvl="2" algn="l" rtl="0">
              <a:spcBef>
                <a:spcPts val="0"/>
              </a:spcBef>
              <a:spcAft>
                <a:spcPts val="0"/>
              </a:spcAft>
              <a:buSzPts val="1400"/>
              <a:buNone/>
              <a:defRPr sz="1800" b="0" i="0" u="none" strike="noStrike" cap="none">
                <a:solidFill>
                  <a:schemeClr val="dk1"/>
                </a:solidFill>
                <a:latin typeface="Lato"/>
                <a:ea typeface="Lato"/>
                <a:cs typeface="Lato"/>
                <a:sym typeface="Lato"/>
              </a:defRPr>
            </a:lvl3pPr>
            <a:lvl4pPr marR="0" lvl="3" algn="l" rtl="0">
              <a:spcBef>
                <a:spcPts val="0"/>
              </a:spcBef>
              <a:spcAft>
                <a:spcPts val="0"/>
              </a:spcAft>
              <a:buSzPts val="1400"/>
              <a:buNone/>
              <a:defRPr sz="1800" b="0" i="0" u="none" strike="noStrike" cap="none">
                <a:solidFill>
                  <a:schemeClr val="dk1"/>
                </a:solidFill>
                <a:latin typeface="Lato"/>
                <a:ea typeface="Lato"/>
                <a:cs typeface="Lato"/>
                <a:sym typeface="Lato"/>
              </a:defRPr>
            </a:lvl4pPr>
            <a:lvl5pPr marR="0" lvl="4" algn="l" rtl="0">
              <a:spcBef>
                <a:spcPts val="0"/>
              </a:spcBef>
              <a:spcAft>
                <a:spcPts val="0"/>
              </a:spcAft>
              <a:buSzPts val="1400"/>
              <a:buNone/>
              <a:defRPr sz="1800" b="0" i="0" u="none" strike="noStrike" cap="none">
                <a:solidFill>
                  <a:schemeClr val="dk1"/>
                </a:solidFill>
                <a:latin typeface="Lato"/>
                <a:ea typeface="Lato"/>
                <a:cs typeface="Lato"/>
                <a:sym typeface="Lato"/>
              </a:defRPr>
            </a:lvl5pPr>
            <a:lvl6pPr marR="0" lvl="5" algn="l" rtl="0">
              <a:spcBef>
                <a:spcPts val="0"/>
              </a:spcBef>
              <a:spcAft>
                <a:spcPts val="0"/>
              </a:spcAft>
              <a:buSzPts val="1400"/>
              <a:buNone/>
              <a:defRPr sz="1800" b="0" i="0" u="none" strike="noStrike" cap="none">
                <a:solidFill>
                  <a:schemeClr val="dk1"/>
                </a:solidFill>
                <a:latin typeface="Lato"/>
                <a:ea typeface="Lato"/>
                <a:cs typeface="Lato"/>
                <a:sym typeface="Lato"/>
              </a:defRPr>
            </a:lvl6pPr>
            <a:lvl7pPr marR="0" lvl="6" algn="l" rtl="0">
              <a:spcBef>
                <a:spcPts val="0"/>
              </a:spcBef>
              <a:spcAft>
                <a:spcPts val="0"/>
              </a:spcAft>
              <a:buSzPts val="1400"/>
              <a:buNone/>
              <a:defRPr sz="1800" b="0" i="0" u="none" strike="noStrike" cap="none">
                <a:solidFill>
                  <a:schemeClr val="dk1"/>
                </a:solidFill>
                <a:latin typeface="Lato"/>
                <a:ea typeface="Lato"/>
                <a:cs typeface="Lato"/>
                <a:sym typeface="Lato"/>
              </a:defRPr>
            </a:lvl7pPr>
            <a:lvl8pPr marR="0" lvl="7" algn="l" rtl="0">
              <a:spcBef>
                <a:spcPts val="0"/>
              </a:spcBef>
              <a:spcAft>
                <a:spcPts val="0"/>
              </a:spcAft>
              <a:buSzPts val="1400"/>
              <a:buNone/>
              <a:defRPr sz="1800" b="0" i="0" u="none" strike="noStrike" cap="none">
                <a:solidFill>
                  <a:schemeClr val="dk1"/>
                </a:solidFill>
                <a:latin typeface="Lato"/>
                <a:ea typeface="Lato"/>
                <a:cs typeface="Lato"/>
                <a:sym typeface="Lato"/>
              </a:defRPr>
            </a:lvl8pPr>
            <a:lvl9pPr marR="0" lvl="8" algn="l" rtl="0">
              <a:spcBef>
                <a:spcPts val="0"/>
              </a:spcBef>
              <a:spcAft>
                <a:spcPts val="0"/>
              </a:spcAft>
              <a:buSzPts val="1400"/>
              <a:buNone/>
              <a:defRPr sz="1800" b="0" i="0" u="none" strike="noStrike" cap="none">
                <a:solidFill>
                  <a:schemeClr val="dk1"/>
                </a:solidFill>
                <a:latin typeface="Lato"/>
                <a:ea typeface="Lato"/>
                <a:cs typeface="Lato"/>
                <a:sym typeface="Lato"/>
              </a:defRPr>
            </a:lvl9pPr>
          </a:lstStyle>
          <a:p>
            <a:endParaRPr/>
          </a:p>
        </p:txBody>
      </p:sp>
      <p:sp>
        <p:nvSpPr>
          <p:cNvPr id="88" name="Google Shape;88;p2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Lato"/>
                <a:ea typeface="Lato"/>
                <a:cs typeface="Lato"/>
                <a:sym typeface="Lato"/>
              </a:defRPr>
            </a:lvl1pPr>
            <a:lvl2pPr marL="0" marR="0" lvl="1" indent="0" algn="r" rtl="0">
              <a:spcBef>
                <a:spcPts val="0"/>
              </a:spcBef>
              <a:buNone/>
              <a:defRPr sz="1200" b="0" i="0" u="none" strike="noStrike" cap="none">
                <a:solidFill>
                  <a:srgbClr val="888888"/>
                </a:solidFill>
                <a:latin typeface="Lato"/>
                <a:ea typeface="Lato"/>
                <a:cs typeface="Lato"/>
                <a:sym typeface="Lato"/>
              </a:defRPr>
            </a:lvl2pPr>
            <a:lvl3pPr marL="0" marR="0" lvl="2" indent="0" algn="r" rtl="0">
              <a:spcBef>
                <a:spcPts val="0"/>
              </a:spcBef>
              <a:buNone/>
              <a:defRPr sz="1200" b="0" i="0" u="none" strike="noStrike" cap="none">
                <a:solidFill>
                  <a:srgbClr val="888888"/>
                </a:solidFill>
                <a:latin typeface="Lato"/>
                <a:ea typeface="Lato"/>
                <a:cs typeface="Lato"/>
                <a:sym typeface="Lato"/>
              </a:defRPr>
            </a:lvl3pPr>
            <a:lvl4pPr marL="0" marR="0" lvl="3" indent="0" algn="r" rtl="0">
              <a:spcBef>
                <a:spcPts val="0"/>
              </a:spcBef>
              <a:buNone/>
              <a:defRPr sz="1200" b="0" i="0" u="none" strike="noStrike" cap="none">
                <a:solidFill>
                  <a:srgbClr val="888888"/>
                </a:solidFill>
                <a:latin typeface="Lato"/>
                <a:ea typeface="Lato"/>
                <a:cs typeface="Lato"/>
                <a:sym typeface="Lato"/>
              </a:defRPr>
            </a:lvl4pPr>
            <a:lvl5pPr marL="0" marR="0" lvl="4" indent="0" algn="r" rtl="0">
              <a:spcBef>
                <a:spcPts val="0"/>
              </a:spcBef>
              <a:buNone/>
              <a:defRPr sz="1200" b="0" i="0" u="none" strike="noStrike" cap="none">
                <a:solidFill>
                  <a:srgbClr val="888888"/>
                </a:solidFill>
                <a:latin typeface="Lato"/>
                <a:ea typeface="Lato"/>
                <a:cs typeface="Lato"/>
                <a:sym typeface="Lato"/>
              </a:defRPr>
            </a:lvl5pPr>
            <a:lvl6pPr marL="0" marR="0" lvl="5" indent="0" algn="r" rtl="0">
              <a:spcBef>
                <a:spcPts val="0"/>
              </a:spcBef>
              <a:buNone/>
              <a:defRPr sz="1200" b="0" i="0" u="none" strike="noStrike" cap="none">
                <a:solidFill>
                  <a:srgbClr val="888888"/>
                </a:solidFill>
                <a:latin typeface="Lato"/>
                <a:ea typeface="Lato"/>
                <a:cs typeface="Lato"/>
                <a:sym typeface="Lato"/>
              </a:defRPr>
            </a:lvl6pPr>
            <a:lvl7pPr marL="0" marR="0" lvl="6" indent="0" algn="r" rtl="0">
              <a:spcBef>
                <a:spcPts val="0"/>
              </a:spcBef>
              <a:buNone/>
              <a:defRPr sz="1200" b="0" i="0" u="none" strike="noStrike" cap="none">
                <a:solidFill>
                  <a:srgbClr val="888888"/>
                </a:solidFill>
                <a:latin typeface="Lato"/>
                <a:ea typeface="Lato"/>
                <a:cs typeface="Lato"/>
                <a:sym typeface="Lato"/>
              </a:defRPr>
            </a:lvl7pPr>
            <a:lvl8pPr marL="0" marR="0" lvl="7" indent="0" algn="r" rtl="0">
              <a:spcBef>
                <a:spcPts val="0"/>
              </a:spcBef>
              <a:buNone/>
              <a:defRPr sz="1200" b="0" i="0" u="none" strike="noStrike" cap="none">
                <a:solidFill>
                  <a:srgbClr val="888888"/>
                </a:solidFill>
                <a:latin typeface="Lato"/>
                <a:ea typeface="Lato"/>
                <a:cs typeface="Lato"/>
                <a:sym typeface="Lato"/>
              </a:defRPr>
            </a:lvl8pPr>
            <a:lvl9pPr marL="0" marR="0" lvl="8" indent="0" algn="r" rtl="0">
              <a:spcBef>
                <a:spcPts val="0"/>
              </a:spcBef>
              <a:buNone/>
              <a:defRPr sz="1200" b="0" i="0" u="none" strike="noStrike" cap="none">
                <a:solidFill>
                  <a:srgbClr val="888888"/>
                </a:solidFill>
                <a:latin typeface="Lato"/>
                <a:ea typeface="Lato"/>
                <a:cs typeface="Lato"/>
                <a:sym typeface="Lato"/>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60" r:id="rId1"/>
    <p:sldLayoutId id="2147483661" r:id="rId2"/>
    <p:sldLayoutId id="2147483662" r:id="rId3"/>
    <p:sldLayoutId id="2147483663" r:id="rId4"/>
    <p:sldLayoutId id="2147483664" r:id="rId5"/>
    <p:sldLayoutId id="2147483665" r:id="rId6"/>
    <p:sldLayoutId id="2147483666" r:id="rId7"/>
    <p:sldLayoutId id="2147483667" r:id="rId8"/>
    <p:sldLayoutId id="2147483668" r:id="rId9"/>
    <p:sldLayoutId id="2147483669" r:id="rId10"/>
    <p:sldLayoutId id="2147483670"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image" Target="../media/image4.png"/><Relationship Id="rId7" Type="http://schemas.openxmlformats.org/officeDocument/2006/relationships/image" Target="../media/image22.png"/><Relationship Id="rId2" Type="http://schemas.openxmlformats.org/officeDocument/2006/relationships/notesSlide" Target="../notesSlides/notesSlide16.xml"/><Relationship Id="rId1" Type="http://schemas.openxmlformats.org/officeDocument/2006/relationships/slideLayout" Target="../slideLayouts/slideLayout11.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s/_rels/slide17.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17.xml"/><Relationship Id="rId1" Type="http://schemas.openxmlformats.org/officeDocument/2006/relationships/slideLayout" Target="../slideLayouts/slideLayout12.xml"/><Relationship Id="rId4" Type="http://schemas.openxmlformats.org/officeDocument/2006/relationships/image" Target="../media/image4.png"/></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xml"/><Relationship Id="rId1" Type="http://schemas.openxmlformats.org/officeDocument/2006/relationships/slideLayout" Target="../slideLayouts/slideLayout11.xml"/><Relationship Id="rId5" Type="http://schemas.openxmlformats.org/officeDocument/2006/relationships/image" Target="../media/image2.png"/><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61"/>
        <p:cNvGrpSpPr/>
        <p:nvPr/>
      </p:nvGrpSpPr>
      <p:grpSpPr>
        <a:xfrm>
          <a:off x="0" y="0"/>
          <a:ext cx="0" cy="0"/>
          <a:chOff x="0" y="0"/>
          <a:chExt cx="0" cy="0"/>
        </a:xfrm>
      </p:grpSpPr>
      <p:sp>
        <p:nvSpPr>
          <p:cNvPr id="162" name="Google Shape;162;p1"/>
          <p:cNvSpPr txBox="1">
            <a:spLocks noGrp="1"/>
          </p:cNvSpPr>
          <p:nvPr>
            <p:ph type="ctrTitle"/>
          </p:nvPr>
        </p:nvSpPr>
        <p:spPr>
          <a:xfrm>
            <a:off x="1524000" y="4100170"/>
            <a:ext cx="9144000" cy="1534239"/>
          </a:xfrm>
          <a:prstGeom prst="rect">
            <a:avLst/>
          </a:prstGeom>
          <a:noFill/>
          <a:ln>
            <a:noFill/>
          </a:ln>
        </p:spPr>
        <p:txBody>
          <a:bodyPr spcFirstLastPara="1" wrap="square" lIns="91425" tIns="45700" rIns="91425" bIns="45700" anchor="b" anchorCtr="0">
            <a:noAutofit/>
          </a:bodyPr>
          <a:lstStyle/>
          <a:p>
            <a:pPr marL="0" lvl="0" indent="0" algn="ctr" rtl="0">
              <a:lnSpc>
                <a:spcPct val="90000"/>
              </a:lnSpc>
              <a:spcBef>
                <a:spcPts val="0"/>
              </a:spcBef>
              <a:spcAft>
                <a:spcPts val="0"/>
              </a:spcAft>
              <a:buClr>
                <a:schemeClr val="accent1"/>
              </a:buClr>
              <a:buSzPts val="4800"/>
              <a:buFont typeface="Lato"/>
              <a:buNone/>
            </a:pPr>
            <a:r>
              <a:rPr lang="en-US">
                <a:solidFill>
                  <a:schemeClr val="accent2"/>
                </a:solidFill>
              </a:rPr>
              <a:t>Intro to Medical Science:</a:t>
            </a:r>
            <a:br>
              <a:rPr lang="en-US"/>
            </a:br>
            <a:r>
              <a:rPr lang="en-US"/>
              <a:t>Cardiovascular System Part 2A: (The Pump) Heart Anatomy</a:t>
            </a:r>
            <a:endParaRPr/>
          </a:p>
        </p:txBody>
      </p:sp>
      <p:sp>
        <p:nvSpPr>
          <p:cNvPr id="163" name="Google Shape;163;p1"/>
          <p:cNvSpPr txBox="1">
            <a:spLocks noGrp="1"/>
          </p:cNvSpPr>
          <p:nvPr>
            <p:ph type="subTitle" idx="1"/>
          </p:nvPr>
        </p:nvSpPr>
        <p:spPr>
          <a:xfrm>
            <a:off x="1524000" y="5613732"/>
            <a:ext cx="9144000" cy="798519"/>
          </a:xfrm>
          <a:prstGeom prst="rect">
            <a:avLst/>
          </a:prstGeom>
          <a:noFill/>
          <a:ln>
            <a:noFill/>
          </a:ln>
        </p:spPr>
        <p:txBody>
          <a:bodyPr spcFirstLastPara="1" wrap="square" lIns="91425" tIns="45700" rIns="91425" bIns="45700" anchor="t" anchorCtr="0">
            <a:noAutofit/>
          </a:bodyPr>
          <a:lstStyle/>
          <a:p>
            <a:pPr marL="0" lvl="0" indent="0" algn="ctr" rtl="0">
              <a:lnSpc>
                <a:spcPct val="110000"/>
              </a:lnSpc>
              <a:spcBef>
                <a:spcPts val="0"/>
              </a:spcBef>
              <a:spcAft>
                <a:spcPts val="0"/>
              </a:spcAft>
              <a:buSzPts val="2400"/>
              <a:buFont typeface="Lato"/>
              <a:buNone/>
            </a:pPr>
            <a:r>
              <a:rPr lang="en-US" sz="2400"/>
              <a:t>Slides to accompany Podcast Episode #15.  </a:t>
            </a:r>
            <a:br>
              <a:rPr lang="en-US" sz="2400"/>
            </a:br>
            <a:r>
              <a:rPr lang="en-US" sz="2400" b="0" i="0" u="none" strike="noStrike">
                <a:solidFill>
                  <a:srgbClr val="9EA2A2"/>
                </a:solidFill>
                <a:latin typeface="Lato"/>
                <a:ea typeface="Lato"/>
                <a:cs typeface="Lato"/>
                <a:sym typeface="Lato"/>
              </a:rPr>
              <a:t>For more </a:t>
            </a:r>
            <a:r>
              <a:rPr lang="en-US" sz="2400">
                <a:solidFill>
                  <a:srgbClr val="9EA2A2"/>
                </a:solidFill>
              </a:rPr>
              <a:t>I</a:t>
            </a:r>
            <a:r>
              <a:rPr lang="en-US" sz="2400" b="0" i="0" u="none" strike="noStrike">
                <a:solidFill>
                  <a:srgbClr val="9EA2A2"/>
                </a:solidFill>
                <a:latin typeface="Lato"/>
                <a:ea typeface="Lato"/>
                <a:cs typeface="Lato"/>
                <a:sym typeface="Lato"/>
              </a:rPr>
              <a:t>ntro to </a:t>
            </a:r>
            <a:r>
              <a:rPr lang="en-US" sz="2400">
                <a:solidFill>
                  <a:srgbClr val="9EA2A2"/>
                </a:solidFill>
              </a:rPr>
              <a:t>M</a:t>
            </a:r>
            <a:r>
              <a:rPr lang="en-US" sz="2400" b="0" i="0" u="none" strike="noStrike">
                <a:solidFill>
                  <a:srgbClr val="9EA2A2"/>
                </a:solidFill>
                <a:latin typeface="Lato"/>
                <a:ea typeface="Lato"/>
                <a:cs typeface="Lato"/>
                <a:sym typeface="Lato"/>
              </a:rPr>
              <a:t>edical </a:t>
            </a:r>
            <a:r>
              <a:rPr lang="en-US" sz="2400">
                <a:solidFill>
                  <a:srgbClr val="9EA2A2"/>
                </a:solidFill>
              </a:rPr>
              <a:t>S</a:t>
            </a:r>
            <a:r>
              <a:rPr lang="en-US" sz="2400" b="0" i="0" u="none" strike="noStrike">
                <a:solidFill>
                  <a:srgbClr val="9EA2A2"/>
                </a:solidFill>
                <a:latin typeface="Lato"/>
                <a:ea typeface="Lato"/>
                <a:cs typeface="Lato"/>
                <a:sym typeface="Lato"/>
              </a:rPr>
              <a:t>cience, visit </a:t>
            </a:r>
            <a:r>
              <a:rPr lang="en-US" sz="2400" b="0" i="0" u="sng">
                <a:solidFill>
                  <a:srgbClr val="1155CC"/>
                </a:solidFill>
                <a:latin typeface="Lato"/>
                <a:ea typeface="Lato"/>
                <a:cs typeface="Lato"/>
                <a:sym typeface="Lato"/>
              </a:rPr>
              <a:t>www.nlorem.org</a:t>
            </a:r>
            <a:endParaRPr sz="2400" b="0">
              <a:latin typeface="Lato"/>
              <a:ea typeface="Lato"/>
              <a:cs typeface="Lato"/>
              <a:sym typeface="Lato"/>
            </a:endParaRPr>
          </a:p>
          <a:p>
            <a:pPr marL="0" lvl="0" indent="0" algn="ctr" rtl="0">
              <a:lnSpc>
                <a:spcPct val="110000"/>
              </a:lnSpc>
              <a:spcBef>
                <a:spcPts val="600"/>
              </a:spcBef>
              <a:spcAft>
                <a:spcPts val="0"/>
              </a:spcAft>
              <a:buSzPts val="1600"/>
              <a:buFont typeface="Lato"/>
              <a:buNone/>
            </a:pPr>
            <a:br>
              <a:rPr lang="en-US" sz="1600"/>
            </a:br>
            <a:endParaRPr sz="2400"/>
          </a:p>
          <a:p>
            <a:pPr marL="0" lvl="0" indent="0" algn="ctr" rtl="0">
              <a:lnSpc>
                <a:spcPct val="110000"/>
              </a:lnSpc>
              <a:spcBef>
                <a:spcPts val="1200"/>
              </a:spcBef>
              <a:spcAft>
                <a:spcPts val="0"/>
              </a:spcAft>
              <a:buSzPts val="2400"/>
              <a:buFont typeface="Lato"/>
              <a:buNone/>
            </a:pPr>
            <a:endParaRPr sz="2400"/>
          </a:p>
        </p:txBody>
      </p:sp>
      <p:pic>
        <p:nvPicPr>
          <p:cNvPr id="164" name="Google Shape;164;p1" descr="A picture containing schematic&#10;&#10;Description automatically generated"/>
          <p:cNvPicPr preferRelativeResize="0"/>
          <p:nvPr/>
        </p:nvPicPr>
        <p:blipFill rotWithShape="1">
          <a:blip r:embed="rId3">
            <a:alphaModFix/>
          </a:blip>
          <a:srcRect/>
          <a:stretch/>
        </p:blipFill>
        <p:spPr>
          <a:xfrm>
            <a:off x="10101019" y="244963"/>
            <a:ext cx="1937409" cy="2651760"/>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38"/>
        <p:cNvGrpSpPr/>
        <p:nvPr/>
      </p:nvGrpSpPr>
      <p:grpSpPr>
        <a:xfrm>
          <a:off x="0" y="0"/>
          <a:ext cx="0" cy="0"/>
          <a:chOff x="0" y="0"/>
          <a:chExt cx="0" cy="0"/>
        </a:xfrm>
      </p:grpSpPr>
      <p:pic>
        <p:nvPicPr>
          <p:cNvPr id="239" name="Google Shape;239;p10" descr="A picture containing text&#10;&#10;Description automatically generated"/>
          <p:cNvPicPr preferRelativeResize="0"/>
          <p:nvPr/>
        </p:nvPicPr>
        <p:blipFill rotWithShape="1">
          <a:blip r:embed="rId3">
            <a:alphaModFix/>
          </a:blip>
          <a:srcRect/>
          <a:stretch/>
        </p:blipFill>
        <p:spPr>
          <a:xfrm>
            <a:off x="7506076" y="1347462"/>
            <a:ext cx="3563523" cy="4612974"/>
          </a:xfrm>
          <a:prstGeom prst="rect">
            <a:avLst/>
          </a:prstGeom>
          <a:noFill/>
          <a:ln>
            <a:noFill/>
          </a:ln>
        </p:spPr>
      </p:pic>
      <p:sp>
        <p:nvSpPr>
          <p:cNvPr id="240" name="Google Shape;240;p10"/>
          <p:cNvSpPr txBox="1">
            <a:spLocks noGrp="1"/>
          </p:cNvSpPr>
          <p:nvPr>
            <p:ph type="sldNum" idx="12"/>
          </p:nvPr>
        </p:nvSpPr>
        <p:spPr>
          <a:xfrm>
            <a:off x="10972800" y="6356350"/>
            <a:ext cx="520148"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10</a:t>
            </a:fld>
            <a:endParaRPr/>
          </a:p>
        </p:txBody>
      </p:sp>
      <p:sp>
        <p:nvSpPr>
          <p:cNvPr id="241" name="Google Shape;241;p10"/>
          <p:cNvSpPr txBox="1">
            <a:spLocks noGrp="1"/>
          </p:cNvSpPr>
          <p:nvPr>
            <p:ph type="ftr" idx="11"/>
          </p:nvPr>
        </p:nvSpPr>
        <p:spPr>
          <a:xfrm>
            <a:off x="731520" y="6356350"/>
            <a:ext cx="4114800" cy="365125"/>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endParaRPr/>
          </a:p>
        </p:txBody>
      </p:sp>
      <p:sp>
        <p:nvSpPr>
          <p:cNvPr id="242" name="Google Shape;242;p10"/>
          <p:cNvSpPr txBox="1">
            <a:spLocks noGrp="1"/>
          </p:cNvSpPr>
          <p:nvPr>
            <p:ph type="title"/>
          </p:nvPr>
        </p:nvSpPr>
        <p:spPr>
          <a:xfrm>
            <a:off x="731520" y="136525"/>
            <a:ext cx="8556318" cy="1080120"/>
          </a:xfrm>
          <a:prstGeom prst="rect">
            <a:avLst/>
          </a:prstGeom>
          <a:noFill/>
          <a:ln>
            <a:noFill/>
          </a:ln>
        </p:spPr>
        <p:txBody>
          <a:bodyPr spcFirstLastPara="1" wrap="square" lIns="91425" tIns="45700" rIns="91425" bIns="45700" anchor="b" anchorCtr="0">
            <a:noAutofit/>
          </a:bodyPr>
          <a:lstStyle/>
          <a:p>
            <a:pPr marL="0" lvl="0" indent="0" algn="l" rtl="0">
              <a:lnSpc>
                <a:spcPct val="90000"/>
              </a:lnSpc>
              <a:spcBef>
                <a:spcPts val="0"/>
              </a:spcBef>
              <a:spcAft>
                <a:spcPts val="0"/>
              </a:spcAft>
              <a:buClr>
                <a:schemeClr val="accent1"/>
              </a:buClr>
              <a:buSzPts val="4000"/>
              <a:buFont typeface="Lato"/>
              <a:buNone/>
            </a:pPr>
            <a:r>
              <a:rPr lang="en-US"/>
              <a:t>Doesn’t the Heart Need Its Own Supply of Blood?</a:t>
            </a:r>
            <a:endParaRPr/>
          </a:p>
        </p:txBody>
      </p:sp>
      <p:sp>
        <p:nvSpPr>
          <p:cNvPr id="243" name="Google Shape;243;p10"/>
          <p:cNvSpPr txBox="1">
            <a:spLocks noGrp="1"/>
          </p:cNvSpPr>
          <p:nvPr>
            <p:ph type="body" idx="1"/>
          </p:nvPr>
        </p:nvSpPr>
        <p:spPr>
          <a:xfrm>
            <a:off x="731520" y="1803789"/>
            <a:ext cx="5364480" cy="3250421"/>
          </a:xfrm>
          <a:prstGeom prst="rect">
            <a:avLst/>
          </a:prstGeom>
          <a:noFill/>
          <a:ln>
            <a:noFill/>
          </a:ln>
        </p:spPr>
        <p:txBody>
          <a:bodyPr spcFirstLastPara="1" wrap="square" lIns="91425" tIns="45700" rIns="91425" bIns="45700" anchor="t" anchorCtr="0">
            <a:noAutofit/>
          </a:bodyPr>
          <a:lstStyle/>
          <a:p>
            <a:pPr marL="406400" lvl="0" indent="-406400" algn="l" rtl="0">
              <a:lnSpc>
                <a:spcPct val="110000"/>
              </a:lnSpc>
              <a:spcBef>
                <a:spcPts val="0"/>
              </a:spcBef>
              <a:spcAft>
                <a:spcPts val="0"/>
              </a:spcAft>
              <a:buSzPts val="2000"/>
              <a:buFont typeface="Lato"/>
              <a:buChar char="•"/>
            </a:pPr>
            <a:r>
              <a:rPr lang="en-US" sz="2000"/>
              <a:t>Yes!</a:t>
            </a:r>
            <a:endParaRPr/>
          </a:p>
          <a:p>
            <a:pPr marL="406400" lvl="0" indent="-406400" algn="l" rtl="0">
              <a:lnSpc>
                <a:spcPct val="110000"/>
              </a:lnSpc>
              <a:spcBef>
                <a:spcPts val="1200"/>
              </a:spcBef>
              <a:spcAft>
                <a:spcPts val="0"/>
              </a:spcAft>
              <a:buSzPts val="2000"/>
              <a:buFont typeface="Lato"/>
              <a:buChar char="•"/>
            </a:pPr>
            <a:r>
              <a:rPr lang="en-US" sz="2000"/>
              <a:t>The </a:t>
            </a:r>
            <a:r>
              <a:rPr lang="en-US" sz="2000" b="1">
                <a:solidFill>
                  <a:schemeClr val="accent2"/>
                </a:solidFill>
              </a:rPr>
              <a:t>left anterior descending artery (LAD) </a:t>
            </a:r>
            <a:r>
              <a:rPr lang="en-US" sz="2000"/>
              <a:t>supplies blood to the </a:t>
            </a:r>
            <a:r>
              <a:rPr lang="en-US" sz="2000">
                <a:solidFill>
                  <a:schemeClr val="accent1"/>
                </a:solidFill>
              </a:rPr>
              <a:t>left ventricle</a:t>
            </a:r>
            <a:endParaRPr>
              <a:solidFill>
                <a:schemeClr val="accent1"/>
              </a:solidFill>
            </a:endParaRPr>
          </a:p>
          <a:p>
            <a:pPr marL="406400" lvl="0" indent="-406400" algn="l" rtl="0">
              <a:lnSpc>
                <a:spcPct val="110000"/>
              </a:lnSpc>
              <a:spcBef>
                <a:spcPts val="1200"/>
              </a:spcBef>
              <a:spcAft>
                <a:spcPts val="0"/>
              </a:spcAft>
              <a:buSzPts val="2000"/>
              <a:buFont typeface="Lato"/>
              <a:buChar char="•"/>
            </a:pPr>
            <a:r>
              <a:rPr lang="en-US" sz="2000"/>
              <a:t>Any blockage to the LAD can result in a fatal heart attack</a:t>
            </a:r>
            <a:endParaRPr/>
          </a:p>
          <a:p>
            <a:pPr marL="406400" lvl="0" indent="-406400" algn="l" rtl="0">
              <a:lnSpc>
                <a:spcPct val="110000"/>
              </a:lnSpc>
              <a:spcBef>
                <a:spcPts val="1200"/>
              </a:spcBef>
              <a:spcAft>
                <a:spcPts val="0"/>
              </a:spcAft>
              <a:buSzPts val="2000"/>
              <a:buFont typeface="Lato"/>
              <a:buChar char="•"/>
            </a:pPr>
            <a:r>
              <a:rPr lang="en-US" sz="2000"/>
              <a:t>The LAD is often called the widowmaker – any blockage of this artery has a </a:t>
            </a:r>
            <a:r>
              <a:rPr lang="en-US" sz="2000">
                <a:solidFill>
                  <a:srgbClr val="FF0000"/>
                </a:solidFill>
              </a:rPr>
              <a:t>high risk of death</a:t>
            </a:r>
            <a:endParaRPr>
              <a:solidFill>
                <a:srgbClr val="FF0000"/>
              </a:solidFill>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47"/>
        <p:cNvGrpSpPr/>
        <p:nvPr/>
      </p:nvGrpSpPr>
      <p:grpSpPr>
        <a:xfrm>
          <a:off x="0" y="0"/>
          <a:ext cx="0" cy="0"/>
          <a:chOff x="0" y="0"/>
          <a:chExt cx="0" cy="0"/>
        </a:xfrm>
      </p:grpSpPr>
      <p:sp>
        <p:nvSpPr>
          <p:cNvPr id="248" name="Google Shape;248;p11"/>
          <p:cNvSpPr txBox="1"/>
          <p:nvPr/>
        </p:nvSpPr>
        <p:spPr>
          <a:xfrm>
            <a:off x="731520" y="561889"/>
            <a:ext cx="9550815" cy="70788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000" b="1" i="0" u="none" strike="noStrike" cap="none">
                <a:solidFill>
                  <a:schemeClr val="accent1"/>
                </a:solidFill>
                <a:latin typeface="Lato"/>
                <a:ea typeface="Lato"/>
                <a:cs typeface="Lato"/>
                <a:sym typeface="Lato"/>
              </a:rPr>
              <a:t>Electrical Circuits – How the Heart Beats</a:t>
            </a:r>
            <a:endParaRPr/>
          </a:p>
        </p:txBody>
      </p:sp>
      <p:sp>
        <p:nvSpPr>
          <p:cNvPr id="249" name="Google Shape;249;p11"/>
          <p:cNvSpPr txBox="1">
            <a:spLocks noGrp="1"/>
          </p:cNvSpPr>
          <p:nvPr>
            <p:ph type="body" idx="1"/>
          </p:nvPr>
        </p:nvSpPr>
        <p:spPr>
          <a:xfrm>
            <a:off x="731525" y="2080100"/>
            <a:ext cx="10441200" cy="4204200"/>
          </a:xfrm>
          <a:prstGeom prst="rect">
            <a:avLst/>
          </a:prstGeom>
          <a:noFill/>
          <a:ln>
            <a:noFill/>
          </a:ln>
        </p:spPr>
        <p:txBody>
          <a:bodyPr spcFirstLastPara="1" wrap="square" lIns="91425" tIns="45700" rIns="91425" bIns="45700" anchor="t" anchorCtr="0">
            <a:noAutofit/>
          </a:bodyPr>
          <a:lstStyle/>
          <a:p>
            <a:pPr marL="406400" lvl="0" indent="-406400" algn="l" rtl="0">
              <a:lnSpc>
                <a:spcPct val="110000"/>
              </a:lnSpc>
              <a:spcBef>
                <a:spcPts val="0"/>
              </a:spcBef>
              <a:spcAft>
                <a:spcPts val="0"/>
              </a:spcAft>
              <a:buSzPts val="2000"/>
              <a:buFont typeface="Lato"/>
              <a:buChar char="•"/>
            </a:pPr>
            <a:r>
              <a:rPr lang="en-US" sz="2000"/>
              <a:t>A current is delivered regularly throughout the heart to stimulate contraction and relaxation</a:t>
            </a:r>
            <a:endParaRPr/>
          </a:p>
          <a:p>
            <a:pPr marL="812800" lvl="1" indent="-355600" algn="l" rtl="0">
              <a:lnSpc>
                <a:spcPct val="110000"/>
              </a:lnSpc>
              <a:spcBef>
                <a:spcPts val="1200"/>
              </a:spcBef>
              <a:spcAft>
                <a:spcPts val="0"/>
              </a:spcAft>
              <a:buSzPts val="1800"/>
              <a:buChar char="-"/>
            </a:pPr>
            <a:r>
              <a:rPr lang="en-US" sz="1800"/>
              <a:t>This is what causes the heart to beat rhythmically </a:t>
            </a:r>
            <a:endParaRPr/>
          </a:p>
          <a:p>
            <a:pPr marL="406400" lvl="0" indent="-406400" algn="l" rtl="0">
              <a:lnSpc>
                <a:spcPct val="110000"/>
              </a:lnSpc>
              <a:spcBef>
                <a:spcPts val="1200"/>
              </a:spcBef>
              <a:spcAft>
                <a:spcPts val="0"/>
              </a:spcAft>
              <a:buSzPts val="2000"/>
              <a:buFont typeface="Lato"/>
              <a:buChar char="•"/>
            </a:pPr>
            <a:r>
              <a:rPr lang="en-US" sz="2000"/>
              <a:t>Certain cells, such as neurons, have mechanisms to make the plasma membrane electrically unstable</a:t>
            </a:r>
            <a:endParaRPr/>
          </a:p>
          <a:p>
            <a:pPr marL="812800" lvl="1" indent="-355600" algn="l" rtl="0">
              <a:lnSpc>
                <a:spcPct val="110000"/>
              </a:lnSpc>
              <a:spcBef>
                <a:spcPts val="1200"/>
              </a:spcBef>
              <a:spcAft>
                <a:spcPts val="0"/>
              </a:spcAft>
              <a:buSzPts val="1800"/>
              <a:buChar char="-"/>
            </a:pPr>
            <a:r>
              <a:rPr lang="en-US" sz="1800"/>
              <a:t>The cell membrane is a semipermeable (allowing only certain substances to pass through) membrane surrounding the cytoplasm of the cell</a:t>
            </a:r>
            <a:endParaRPr/>
          </a:p>
          <a:p>
            <a:pPr marL="812800" lvl="1" indent="-355600" algn="l" rtl="0">
              <a:lnSpc>
                <a:spcPct val="110000"/>
              </a:lnSpc>
              <a:spcBef>
                <a:spcPts val="1200"/>
              </a:spcBef>
              <a:spcAft>
                <a:spcPts val="0"/>
              </a:spcAft>
              <a:buSzPts val="1800"/>
              <a:buChar char="-"/>
            </a:pPr>
            <a:r>
              <a:rPr lang="en-US" sz="1800"/>
              <a:t>An electrical current is generated by moving charged ions across the cell membrane</a:t>
            </a:r>
            <a:endParaRPr/>
          </a:p>
          <a:p>
            <a:pPr marL="406400" lvl="0" indent="-406400" algn="l" rtl="0">
              <a:lnSpc>
                <a:spcPct val="110000"/>
              </a:lnSpc>
              <a:spcBef>
                <a:spcPts val="1200"/>
              </a:spcBef>
              <a:spcAft>
                <a:spcPts val="0"/>
              </a:spcAft>
              <a:buSzPts val="2000"/>
              <a:buFont typeface="Lato"/>
              <a:buChar char="•"/>
            </a:pPr>
            <a:r>
              <a:rPr lang="en-US" sz="2000"/>
              <a:t>The process of changing a cell from its normal, negatively charged state to a neutral state is called </a:t>
            </a:r>
            <a:r>
              <a:rPr lang="en-US" sz="2000" b="1">
                <a:solidFill>
                  <a:schemeClr val="accent2"/>
                </a:solidFill>
              </a:rPr>
              <a:t>depolarization/repolarization</a:t>
            </a:r>
            <a:endParaRPr/>
          </a:p>
          <a:p>
            <a:pPr marL="812800" lvl="1" indent="-228600" algn="l" rtl="0">
              <a:lnSpc>
                <a:spcPct val="110000"/>
              </a:lnSpc>
              <a:spcBef>
                <a:spcPts val="1200"/>
              </a:spcBef>
              <a:spcAft>
                <a:spcPts val="0"/>
              </a:spcAft>
              <a:buSzPts val="2000"/>
              <a:buNone/>
            </a:pPr>
            <a:endParaRPr/>
          </a:p>
        </p:txBody>
      </p:sp>
      <p:pic>
        <p:nvPicPr>
          <p:cNvPr id="250" name="Google Shape;250;p11"/>
          <p:cNvPicPr preferRelativeResize="0"/>
          <p:nvPr/>
        </p:nvPicPr>
        <p:blipFill>
          <a:blip r:embed="rId3">
            <a:alphaModFix/>
          </a:blip>
          <a:stretch>
            <a:fillRect/>
          </a:stretch>
        </p:blipFill>
        <p:spPr>
          <a:xfrm>
            <a:off x="10282325" y="2211350"/>
            <a:ext cx="1909675" cy="1909675"/>
          </a:xfrm>
          <a:prstGeom prst="rect">
            <a:avLst/>
          </a:prstGeom>
          <a:noFill/>
          <a:ln>
            <a:noFill/>
          </a:ln>
        </p:spPr>
      </p:pic>
      <p:sp>
        <p:nvSpPr>
          <p:cNvPr id="3" name="TextBox 2">
            <a:extLst>
              <a:ext uri="{FF2B5EF4-FFF2-40B4-BE49-F238E27FC236}">
                <a16:creationId xmlns:a16="http://schemas.microsoft.com/office/drawing/2014/main" id="{7A9E9AC3-6BBE-A876-86DD-FC49298BEE54}"/>
              </a:ext>
            </a:extLst>
          </p:cNvPr>
          <p:cNvSpPr txBox="1"/>
          <p:nvPr/>
        </p:nvSpPr>
        <p:spPr>
          <a:xfrm>
            <a:off x="731520" y="1303682"/>
            <a:ext cx="10762390" cy="742511"/>
          </a:xfrm>
          <a:prstGeom prst="rect">
            <a:avLst/>
          </a:prstGeom>
          <a:solidFill>
            <a:schemeClr val="accent2"/>
          </a:solidFill>
        </p:spPr>
        <p:txBody>
          <a:bodyPr wrap="square">
            <a:spAutoFit/>
          </a:bodyPr>
          <a:lstStyle/>
          <a:p>
            <a:pPr marL="0" lvl="0" indent="0" algn="l" rtl="0">
              <a:lnSpc>
                <a:spcPct val="110000"/>
              </a:lnSpc>
              <a:spcBef>
                <a:spcPts val="1200"/>
              </a:spcBef>
              <a:spcAft>
                <a:spcPts val="0"/>
              </a:spcAft>
              <a:buNone/>
            </a:pPr>
            <a:r>
              <a:rPr lang="en-US" sz="2000" b="1" u="sng" dirty="0">
                <a:solidFill>
                  <a:schemeClr val="lt1"/>
                </a:solidFill>
                <a:latin typeface="Lato"/>
                <a:ea typeface="Lato"/>
                <a:cs typeface="Lato"/>
                <a:sym typeface="Lato"/>
              </a:rPr>
              <a:t>Key Point:</a:t>
            </a:r>
            <a:r>
              <a:rPr lang="en-US" sz="2000" b="1" dirty="0">
                <a:solidFill>
                  <a:schemeClr val="lt1"/>
                </a:solidFill>
                <a:latin typeface="Lato"/>
                <a:ea typeface="Lato"/>
                <a:cs typeface="Lato"/>
                <a:sym typeface="Lato"/>
              </a:rPr>
              <a:t> </a:t>
            </a:r>
            <a:r>
              <a:rPr lang="en-US" sz="2000" dirty="0">
                <a:solidFill>
                  <a:schemeClr val="lt1"/>
                </a:solidFill>
                <a:latin typeface="Lato"/>
                <a:ea typeface="Lato"/>
                <a:cs typeface="Lato"/>
                <a:sym typeface="Lato"/>
              </a:rPr>
              <a:t>The </a:t>
            </a:r>
            <a:r>
              <a:rPr lang="en-US" sz="2000" b="1" i="1" dirty="0" err="1">
                <a:solidFill>
                  <a:schemeClr val="lt1"/>
                </a:solidFill>
                <a:latin typeface="Lato"/>
                <a:ea typeface="Lato"/>
                <a:cs typeface="Lato"/>
                <a:sym typeface="Lato"/>
              </a:rPr>
              <a:t>purkinje</a:t>
            </a:r>
            <a:r>
              <a:rPr lang="en-US" sz="2000" b="1" i="1" dirty="0">
                <a:solidFill>
                  <a:schemeClr val="lt1"/>
                </a:solidFill>
                <a:latin typeface="Lato"/>
                <a:ea typeface="Lato"/>
                <a:cs typeface="Lato"/>
                <a:sym typeface="Lato"/>
              </a:rPr>
              <a:t> system</a:t>
            </a:r>
            <a:r>
              <a:rPr lang="en-US" sz="2000" dirty="0">
                <a:solidFill>
                  <a:schemeClr val="lt1"/>
                </a:solidFill>
                <a:latin typeface="Lato"/>
                <a:ea typeface="Lato"/>
                <a:cs typeface="Lato"/>
                <a:sym typeface="Lato"/>
              </a:rPr>
              <a:t> consists of the electrical system of the heart. It controls how fast the heart beats</a:t>
            </a:r>
            <a:endParaRPr lang="en-US" sz="2000"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55"/>
        <p:cNvGrpSpPr/>
        <p:nvPr/>
      </p:nvGrpSpPr>
      <p:grpSpPr>
        <a:xfrm>
          <a:off x="0" y="0"/>
          <a:ext cx="0" cy="0"/>
          <a:chOff x="0" y="0"/>
          <a:chExt cx="0" cy="0"/>
        </a:xfrm>
      </p:grpSpPr>
      <p:pic>
        <p:nvPicPr>
          <p:cNvPr id="256" name="Google Shape;256;p12" descr="Diagram&#10;&#10;Description automatically generated"/>
          <p:cNvPicPr preferRelativeResize="0"/>
          <p:nvPr/>
        </p:nvPicPr>
        <p:blipFill rotWithShape="1">
          <a:blip r:embed="rId3">
            <a:alphaModFix/>
          </a:blip>
          <a:srcRect/>
          <a:stretch/>
        </p:blipFill>
        <p:spPr>
          <a:xfrm>
            <a:off x="8163615" y="1467925"/>
            <a:ext cx="3635435" cy="4706050"/>
          </a:xfrm>
          <a:prstGeom prst="rect">
            <a:avLst/>
          </a:prstGeom>
          <a:noFill/>
          <a:ln>
            <a:noFill/>
          </a:ln>
        </p:spPr>
      </p:pic>
      <p:sp>
        <p:nvSpPr>
          <p:cNvPr id="257" name="Google Shape;257;p12"/>
          <p:cNvSpPr txBox="1">
            <a:spLocks noGrp="1"/>
          </p:cNvSpPr>
          <p:nvPr>
            <p:ph type="sldNum" idx="12"/>
          </p:nvPr>
        </p:nvSpPr>
        <p:spPr>
          <a:xfrm>
            <a:off x="10972800" y="6356350"/>
            <a:ext cx="520148"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12</a:t>
            </a:fld>
            <a:endParaRPr/>
          </a:p>
        </p:txBody>
      </p:sp>
      <p:sp>
        <p:nvSpPr>
          <p:cNvPr id="258" name="Google Shape;258;p12"/>
          <p:cNvSpPr txBox="1">
            <a:spLocks noGrp="1"/>
          </p:cNvSpPr>
          <p:nvPr>
            <p:ph type="ftr" idx="11"/>
          </p:nvPr>
        </p:nvSpPr>
        <p:spPr>
          <a:xfrm>
            <a:off x="731520" y="6356350"/>
            <a:ext cx="4114800" cy="365125"/>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endParaRPr/>
          </a:p>
        </p:txBody>
      </p:sp>
      <p:sp>
        <p:nvSpPr>
          <p:cNvPr id="259" name="Google Shape;259;p12"/>
          <p:cNvSpPr txBox="1"/>
          <p:nvPr/>
        </p:nvSpPr>
        <p:spPr>
          <a:xfrm>
            <a:off x="731527" y="570768"/>
            <a:ext cx="7930800" cy="7080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000" b="1">
                <a:solidFill>
                  <a:schemeClr val="accent1"/>
                </a:solidFill>
                <a:latin typeface="Lato"/>
                <a:ea typeface="Lato"/>
                <a:cs typeface="Lato"/>
                <a:sym typeface="Lato"/>
              </a:rPr>
              <a:t>Sinoatrial (SA) Node   </a:t>
            </a:r>
            <a:endParaRPr/>
          </a:p>
        </p:txBody>
      </p:sp>
      <p:sp>
        <p:nvSpPr>
          <p:cNvPr id="260" name="Google Shape;260;p12"/>
          <p:cNvSpPr txBox="1"/>
          <p:nvPr/>
        </p:nvSpPr>
        <p:spPr>
          <a:xfrm>
            <a:off x="731525" y="3072350"/>
            <a:ext cx="7169100" cy="2391000"/>
          </a:xfrm>
          <a:prstGeom prst="rect">
            <a:avLst/>
          </a:prstGeom>
          <a:noFill/>
          <a:ln>
            <a:noFill/>
          </a:ln>
        </p:spPr>
        <p:txBody>
          <a:bodyPr spcFirstLastPara="1" wrap="square" lIns="91425" tIns="91425" rIns="91425" bIns="91425" anchor="t" anchorCtr="0">
            <a:spAutoFit/>
          </a:bodyPr>
          <a:lstStyle/>
          <a:p>
            <a:pPr marL="406400" lvl="0" indent="-406400" algn="l" rtl="0">
              <a:lnSpc>
                <a:spcPct val="115000"/>
              </a:lnSpc>
              <a:spcBef>
                <a:spcPts val="1000"/>
              </a:spcBef>
              <a:spcAft>
                <a:spcPts val="0"/>
              </a:spcAft>
              <a:buClr>
                <a:schemeClr val="accent2"/>
              </a:buClr>
              <a:buSzPts val="2000"/>
              <a:buFont typeface="Lato"/>
              <a:buChar char="•"/>
            </a:pPr>
            <a:r>
              <a:rPr lang="en-US" sz="2000" b="1">
                <a:solidFill>
                  <a:schemeClr val="accent2"/>
                </a:solidFill>
                <a:latin typeface="Lato"/>
                <a:ea typeface="Lato"/>
                <a:cs typeface="Lato"/>
                <a:sym typeface="Lato"/>
              </a:rPr>
              <a:t>SA Node:</a:t>
            </a:r>
            <a:r>
              <a:rPr lang="en-US" sz="2000">
                <a:solidFill>
                  <a:schemeClr val="dk2"/>
                </a:solidFill>
                <a:latin typeface="Lato"/>
                <a:ea typeface="Lato"/>
                <a:cs typeface="Lato"/>
                <a:sym typeface="Lato"/>
              </a:rPr>
              <a:t> An area of cells in the atrium that undergo rapid depolarization and repolarization cycles</a:t>
            </a:r>
            <a:endParaRPr sz="2000">
              <a:solidFill>
                <a:schemeClr val="dk2"/>
              </a:solidFill>
              <a:latin typeface="Lato"/>
              <a:ea typeface="Lato"/>
              <a:cs typeface="Lato"/>
              <a:sym typeface="Lato"/>
            </a:endParaRPr>
          </a:p>
          <a:p>
            <a:pPr marL="406400" lvl="0" indent="-406400" algn="l" rtl="0">
              <a:lnSpc>
                <a:spcPct val="115000"/>
              </a:lnSpc>
              <a:spcBef>
                <a:spcPts val="1000"/>
              </a:spcBef>
              <a:spcAft>
                <a:spcPts val="0"/>
              </a:spcAft>
              <a:buClr>
                <a:schemeClr val="accent2"/>
              </a:buClr>
              <a:buSzPts val="2000"/>
              <a:buFont typeface="Lato"/>
              <a:buChar char="•"/>
            </a:pPr>
            <a:r>
              <a:rPr lang="en-US" sz="2000">
                <a:solidFill>
                  <a:schemeClr val="dk2"/>
                </a:solidFill>
                <a:latin typeface="Lato"/>
                <a:ea typeface="Lato"/>
                <a:cs typeface="Lato"/>
                <a:sym typeface="Lato"/>
              </a:rPr>
              <a:t>The </a:t>
            </a:r>
            <a:r>
              <a:rPr lang="en-US" sz="2000" b="1">
                <a:solidFill>
                  <a:schemeClr val="accent2"/>
                </a:solidFill>
                <a:latin typeface="Lato"/>
                <a:ea typeface="Lato"/>
                <a:cs typeface="Lato"/>
                <a:sym typeface="Lato"/>
              </a:rPr>
              <a:t>autonomic nervous system</a:t>
            </a:r>
            <a:r>
              <a:rPr lang="en-US" sz="2000">
                <a:solidFill>
                  <a:schemeClr val="dk2"/>
                </a:solidFill>
                <a:latin typeface="Lato"/>
                <a:ea typeface="Lato"/>
                <a:cs typeface="Lato"/>
                <a:sym typeface="Lato"/>
              </a:rPr>
              <a:t> is a component of the peripheral nervous system that regulates many involuntary (hence “auto”) processes</a:t>
            </a:r>
            <a:endParaRPr sz="2000">
              <a:solidFill>
                <a:schemeClr val="dk2"/>
              </a:solidFill>
              <a:latin typeface="Lato"/>
              <a:ea typeface="Lato"/>
              <a:cs typeface="Lato"/>
              <a:sym typeface="Lato"/>
            </a:endParaRPr>
          </a:p>
          <a:p>
            <a:pPr marL="0" lvl="0" indent="0" algn="l" rtl="0">
              <a:lnSpc>
                <a:spcPct val="110000"/>
              </a:lnSpc>
              <a:spcBef>
                <a:spcPts val="0"/>
              </a:spcBef>
              <a:spcAft>
                <a:spcPts val="0"/>
              </a:spcAft>
              <a:buNone/>
            </a:pPr>
            <a:endParaRPr sz="2000">
              <a:solidFill>
                <a:schemeClr val="accent2"/>
              </a:solidFill>
              <a:latin typeface="Lato"/>
              <a:ea typeface="Lato"/>
              <a:cs typeface="Lato"/>
              <a:sym typeface="Lato"/>
            </a:endParaRPr>
          </a:p>
        </p:txBody>
      </p:sp>
      <p:sp>
        <p:nvSpPr>
          <p:cNvPr id="262" name="Google Shape;262;p12"/>
          <p:cNvSpPr txBox="1"/>
          <p:nvPr/>
        </p:nvSpPr>
        <p:spPr>
          <a:xfrm>
            <a:off x="6184200" y="3653850"/>
            <a:ext cx="3000000" cy="492600"/>
          </a:xfrm>
          <a:prstGeom prst="rect">
            <a:avLst/>
          </a:prstGeom>
          <a:noFill/>
          <a:ln>
            <a:noFill/>
          </a:ln>
        </p:spPr>
        <p:txBody>
          <a:bodyPr spcFirstLastPara="1" wrap="square" lIns="91425" tIns="91425" rIns="91425" bIns="91425" anchor="t" anchorCtr="0">
            <a:spAutoFit/>
          </a:bodyPr>
          <a:lstStyle/>
          <a:p>
            <a:pPr marL="812800" lvl="1" indent="-355600" algn="l" rtl="0">
              <a:lnSpc>
                <a:spcPct val="110000"/>
              </a:lnSpc>
              <a:spcBef>
                <a:spcPts val="1200"/>
              </a:spcBef>
              <a:spcAft>
                <a:spcPts val="0"/>
              </a:spcAft>
              <a:buClr>
                <a:schemeClr val="accent1"/>
              </a:buClr>
              <a:buSzPts val="1800"/>
              <a:buChar char="-"/>
            </a:pPr>
            <a:endParaRPr sz="2000">
              <a:solidFill>
                <a:schemeClr val="dk2"/>
              </a:solidFill>
              <a:latin typeface="Lato"/>
              <a:ea typeface="Lato"/>
              <a:cs typeface="Lato"/>
              <a:sym typeface="Lato"/>
            </a:endParaRPr>
          </a:p>
        </p:txBody>
      </p:sp>
      <p:sp>
        <p:nvSpPr>
          <p:cNvPr id="3" name="TextBox 2">
            <a:extLst>
              <a:ext uri="{FF2B5EF4-FFF2-40B4-BE49-F238E27FC236}">
                <a16:creationId xmlns:a16="http://schemas.microsoft.com/office/drawing/2014/main" id="{60951EC0-E065-648A-6EF4-8401D9D19B1F}"/>
              </a:ext>
            </a:extLst>
          </p:cNvPr>
          <p:cNvSpPr txBox="1"/>
          <p:nvPr/>
        </p:nvSpPr>
        <p:spPr>
          <a:xfrm>
            <a:off x="731520" y="1461958"/>
            <a:ext cx="6672170" cy="1419619"/>
          </a:xfrm>
          <a:prstGeom prst="rect">
            <a:avLst/>
          </a:prstGeom>
          <a:solidFill>
            <a:schemeClr val="accent2"/>
          </a:solidFill>
        </p:spPr>
        <p:txBody>
          <a:bodyPr wrap="square">
            <a:spAutoFit/>
          </a:bodyPr>
          <a:lstStyle/>
          <a:p>
            <a:pPr marL="0" lvl="0" indent="0" algn="l" rtl="0">
              <a:lnSpc>
                <a:spcPct val="110000"/>
              </a:lnSpc>
              <a:spcBef>
                <a:spcPts val="1200"/>
              </a:spcBef>
              <a:spcAft>
                <a:spcPts val="0"/>
              </a:spcAft>
              <a:buNone/>
            </a:pPr>
            <a:r>
              <a:rPr lang="en-US" sz="2000" b="1" u="sng" dirty="0">
                <a:solidFill>
                  <a:schemeClr val="lt1"/>
                </a:solidFill>
                <a:latin typeface="Lato"/>
                <a:ea typeface="Lato"/>
                <a:cs typeface="Lato"/>
                <a:sym typeface="Lato"/>
              </a:rPr>
              <a:t>Key Point:</a:t>
            </a:r>
            <a:r>
              <a:rPr lang="en-US" sz="2000" dirty="0">
                <a:solidFill>
                  <a:schemeClr val="accent1"/>
                </a:solidFill>
                <a:latin typeface="Lato"/>
                <a:ea typeface="Lato"/>
                <a:cs typeface="Lato"/>
                <a:sym typeface="Lato"/>
              </a:rPr>
              <a:t> </a:t>
            </a:r>
            <a:r>
              <a:rPr lang="en-US" sz="2000" dirty="0">
                <a:solidFill>
                  <a:schemeClr val="lt1"/>
                </a:solidFill>
                <a:latin typeface="Lato"/>
                <a:ea typeface="Lato"/>
                <a:cs typeface="Lato"/>
                <a:sym typeface="Lato"/>
              </a:rPr>
              <a:t>The SA node is the metronome of the heart. Left to its own devices, it would cause the heart to beat faster were it not controlled by the cholinergic nerve fibers in the</a:t>
            </a:r>
            <a:r>
              <a:rPr lang="en-US" sz="2000" dirty="0">
                <a:solidFill>
                  <a:schemeClr val="dk2"/>
                </a:solidFill>
                <a:latin typeface="Lato"/>
                <a:ea typeface="Lato"/>
                <a:cs typeface="Lato"/>
                <a:sym typeface="Lato"/>
              </a:rPr>
              <a:t> </a:t>
            </a:r>
            <a:r>
              <a:rPr lang="en-US" sz="2000" dirty="0">
                <a:solidFill>
                  <a:schemeClr val="lt1"/>
                </a:solidFill>
                <a:latin typeface="Lato"/>
                <a:ea typeface="Lato"/>
                <a:cs typeface="Lato"/>
                <a:sym typeface="Lato"/>
              </a:rPr>
              <a:t>autonomic nervous system </a:t>
            </a:r>
            <a:endParaRPr lang="en-US" sz="2000" dirty="0">
              <a:solidFill>
                <a:schemeClr val="lt1"/>
              </a:solidFill>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66"/>
        <p:cNvGrpSpPr/>
        <p:nvPr/>
      </p:nvGrpSpPr>
      <p:grpSpPr>
        <a:xfrm>
          <a:off x="0" y="0"/>
          <a:ext cx="0" cy="0"/>
          <a:chOff x="0" y="0"/>
          <a:chExt cx="0" cy="0"/>
        </a:xfrm>
      </p:grpSpPr>
      <p:sp>
        <p:nvSpPr>
          <p:cNvPr id="267" name="Google Shape;267;p13"/>
          <p:cNvSpPr txBox="1">
            <a:spLocks noGrp="1"/>
          </p:cNvSpPr>
          <p:nvPr>
            <p:ph type="body" idx="1"/>
          </p:nvPr>
        </p:nvSpPr>
        <p:spPr>
          <a:xfrm>
            <a:off x="731525" y="1478275"/>
            <a:ext cx="8462100" cy="3401700"/>
          </a:xfrm>
          <a:prstGeom prst="rect">
            <a:avLst/>
          </a:prstGeom>
          <a:noFill/>
          <a:ln>
            <a:noFill/>
          </a:ln>
        </p:spPr>
        <p:txBody>
          <a:bodyPr spcFirstLastPara="1" wrap="square" lIns="91425" tIns="45700" rIns="91425" bIns="45700" anchor="t" anchorCtr="0">
            <a:noAutofit/>
          </a:bodyPr>
          <a:lstStyle/>
          <a:p>
            <a:pPr marL="406400" lvl="0" indent="-406400" algn="l" rtl="0">
              <a:lnSpc>
                <a:spcPct val="110000"/>
              </a:lnSpc>
              <a:spcBef>
                <a:spcPts val="0"/>
              </a:spcBef>
              <a:spcAft>
                <a:spcPts val="0"/>
              </a:spcAft>
              <a:buSzPts val="2000"/>
              <a:buFont typeface="Lato"/>
              <a:buChar char="•"/>
            </a:pPr>
            <a:r>
              <a:rPr lang="en-US" sz="2000"/>
              <a:t>The autonomic nervous system can speed up and slow down heart rate</a:t>
            </a:r>
            <a:endParaRPr/>
          </a:p>
          <a:p>
            <a:pPr marL="812800" lvl="1" indent="-355600" algn="l" rtl="0">
              <a:lnSpc>
                <a:spcPct val="110000"/>
              </a:lnSpc>
              <a:spcBef>
                <a:spcPts val="1200"/>
              </a:spcBef>
              <a:spcAft>
                <a:spcPts val="0"/>
              </a:spcAft>
              <a:buSzPts val="1800"/>
              <a:buChar char="-"/>
            </a:pPr>
            <a:r>
              <a:rPr lang="en-US" sz="1800" b="1">
                <a:solidFill>
                  <a:schemeClr val="accent2"/>
                </a:solidFill>
              </a:rPr>
              <a:t>Adrenergic system:</a:t>
            </a:r>
            <a:r>
              <a:rPr lang="en-US" sz="1800"/>
              <a:t> produces adrenaline and noradrenaline and can make the plasma membrane more unstable, which results in an increase in heart rate</a:t>
            </a:r>
            <a:endParaRPr/>
          </a:p>
          <a:p>
            <a:pPr marL="812800" lvl="1" indent="-355600" algn="l" rtl="0">
              <a:lnSpc>
                <a:spcPct val="110000"/>
              </a:lnSpc>
              <a:spcBef>
                <a:spcPts val="1200"/>
              </a:spcBef>
              <a:spcAft>
                <a:spcPts val="0"/>
              </a:spcAft>
              <a:buSzPts val="1800"/>
              <a:buChar char="-"/>
            </a:pPr>
            <a:r>
              <a:rPr lang="en-US" sz="1800" b="1">
                <a:solidFill>
                  <a:schemeClr val="accent2"/>
                </a:solidFill>
              </a:rPr>
              <a:t>Cholinergic system: </a:t>
            </a:r>
            <a:r>
              <a:rPr lang="en-US" sz="1800"/>
              <a:t>produces acetylcholine that reduces the rate on depolarization and repolarization, slowing the heart down</a:t>
            </a:r>
            <a:endParaRPr/>
          </a:p>
          <a:p>
            <a:pPr marL="406400" lvl="0" indent="-419100" algn="l" rtl="0">
              <a:spcBef>
                <a:spcPts val="1200"/>
              </a:spcBef>
              <a:spcAft>
                <a:spcPts val="0"/>
              </a:spcAft>
              <a:buSzPts val="2000"/>
              <a:buChar char="•"/>
            </a:pPr>
            <a:r>
              <a:rPr lang="en-US" sz="2000"/>
              <a:t>The autonomic nervous system controls blood pressure</a:t>
            </a:r>
            <a:endParaRPr sz="2000"/>
          </a:p>
          <a:p>
            <a:pPr marL="812800" lvl="1" indent="-368300" algn="l" rtl="0">
              <a:spcBef>
                <a:spcPts val="1200"/>
              </a:spcBef>
              <a:spcAft>
                <a:spcPts val="0"/>
              </a:spcAft>
              <a:buSzPts val="2000"/>
              <a:buChar char="-"/>
            </a:pPr>
            <a:r>
              <a:rPr lang="en-US" sz="1800"/>
              <a:t>The </a:t>
            </a:r>
            <a:r>
              <a:rPr lang="en-US" sz="1800" b="1">
                <a:solidFill>
                  <a:schemeClr val="accent2"/>
                </a:solidFill>
              </a:rPr>
              <a:t>adrenergic system</a:t>
            </a:r>
            <a:r>
              <a:rPr lang="en-US" sz="1800"/>
              <a:t> can </a:t>
            </a:r>
            <a:r>
              <a:rPr lang="en-US" sz="1800">
                <a:solidFill>
                  <a:schemeClr val="accent1"/>
                </a:solidFill>
              </a:rPr>
              <a:t>increase blood pressure</a:t>
            </a:r>
            <a:r>
              <a:rPr lang="en-US" sz="1800"/>
              <a:t> by causing arteries to contract</a:t>
            </a:r>
            <a:endParaRPr/>
          </a:p>
          <a:p>
            <a:pPr marL="812800" lvl="1" indent="-355600" algn="l" rtl="0">
              <a:spcBef>
                <a:spcPts val="1200"/>
              </a:spcBef>
              <a:spcAft>
                <a:spcPts val="0"/>
              </a:spcAft>
              <a:buSzPts val="1800"/>
              <a:buChar char="-"/>
            </a:pPr>
            <a:r>
              <a:rPr lang="en-US" sz="1800"/>
              <a:t>The </a:t>
            </a:r>
            <a:r>
              <a:rPr lang="en-US" sz="1800" b="1">
                <a:solidFill>
                  <a:schemeClr val="accent2"/>
                </a:solidFill>
              </a:rPr>
              <a:t>cholinergic system</a:t>
            </a:r>
            <a:r>
              <a:rPr lang="en-US" sz="1800"/>
              <a:t> can </a:t>
            </a:r>
            <a:r>
              <a:rPr lang="en-US" sz="1800">
                <a:solidFill>
                  <a:schemeClr val="accent1"/>
                </a:solidFill>
              </a:rPr>
              <a:t>decrease blood pressure</a:t>
            </a:r>
            <a:r>
              <a:rPr lang="en-US" sz="1800"/>
              <a:t> by causing arteries to dilate</a:t>
            </a:r>
            <a:endParaRPr sz="1800"/>
          </a:p>
          <a:p>
            <a:pPr marL="0" lvl="0" indent="0" algn="l" rtl="0">
              <a:lnSpc>
                <a:spcPct val="110000"/>
              </a:lnSpc>
              <a:spcBef>
                <a:spcPts val="1200"/>
              </a:spcBef>
              <a:spcAft>
                <a:spcPts val="0"/>
              </a:spcAft>
              <a:buNone/>
            </a:pPr>
            <a:endParaRPr/>
          </a:p>
          <a:p>
            <a:pPr marL="0" lvl="0" indent="0" algn="l" rtl="0">
              <a:lnSpc>
                <a:spcPct val="110000"/>
              </a:lnSpc>
              <a:spcBef>
                <a:spcPts val="1200"/>
              </a:spcBef>
              <a:spcAft>
                <a:spcPts val="0"/>
              </a:spcAft>
              <a:buNone/>
            </a:pPr>
            <a:endParaRPr/>
          </a:p>
          <a:p>
            <a:pPr marL="812800" lvl="1" indent="-228600" algn="l" rtl="0">
              <a:lnSpc>
                <a:spcPct val="110000"/>
              </a:lnSpc>
              <a:spcBef>
                <a:spcPts val="1200"/>
              </a:spcBef>
              <a:spcAft>
                <a:spcPts val="0"/>
              </a:spcAft>
              <a:buSzPts val="2000"/>
              <a:buNone/>
            </a:pPr>
            <a:endParaRPr/>
          </a:p>
          <a:p>
            <a:pPr marL="812800" lvl="1" indent="-228600" algn="l" rtl="0">
              <a:lnSpc>
                <a:spcPct val="110000"/>
              </a:lnSpc>
              <a:spcBef>
                <a:spcPts val="1200"/>
              </a:spcBef>
              <a:spcAft>
                <a:spcPts val="0"/>
              </a:spcAft>
              <a:buSzPts val="2000"/>
              <a:buNone/>
            </a:pPr>
            <a:endParaRPr/>
          </a:p>
        </p:txBody>
      </p:sp>
      <p:sp>
        <p:nvSpPr>
          <p:cNvPr id="268" name="Google Shape;268;p13"/>
          <p:cNvSpPr txBox="1">
            <a:spLocks noGrp="1"/>
          </p:cNvSpPr>
          <p:nvPr>
            <p:ph type="sldNum" idx="12"/>
          </p:nvPr>
        </p:nvSpPr>
        <p:spPr>
          <a:xfrm>
            <a:off x="10972800" y="6356350"/>
            <a:ext cx="520148"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13</a:t>
            </a:fld>
            <a:endParaRPr/>
          </a:p>
        </p:txBody>
      </p:sp>
      <p:sp>
        <p:nvSpPr>
          <p:cNvPr id="269" name="Google Shape;269;p13"/>
          <p:cNvSpPr txBox="1">
            <a:spLocks noGrp="1"/>
          </p:cNvSpPr>
          <p:nvPr>
            <p:ph type="ftr" idx="11"/>
          </p:nvPr>
        </p:nvSpPr>
        <p:spPr>
          <a:xfrm>
            <a:off x="731520" y="6356350"/>
            <a:ext cx="4114800" cy="365125"/>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endParaRPr/>
          </a:p>
        </p:txBody>
      </p:sp>
      <p:sp>
        <p:nvSpPr>
          <p:cNvPr id="270" name="Google Shape;270;p13"/>
          <p:cNvSpPr txBox="1">
            <a:spLocks noGrp="1"/>
          </p:cNvSpPr>
          <p:nvPr>
            <p:ph type="title"/>
          </p:nvPr>
        </p:nvSpPr>
        <p:spPr>
          <a:xfrm>
            <a:off x="731520" y="136525"/>
            <a:ext cx="10728960" cy="1080120"/>
          </a:xfrm>
          <a:prstGeom prst="rect">
            <a:avLst/>
          </a:prstGeom>
          <a:noFill/>
          <a:ln>
            <a:noFill/>
          </a:ln>
        </p:spPr>
        <p:txBody>
          <a:bodyPr spcFirstLastPara="1" wrap="square" lIns="91425" tIns="45700" rIns="91425" bIns="45700" anchor="b" anchorCtr="0">
            <a:noAutofit/>
          </a:bodyPr>
          <a:lstStyle/>
          <a:p>
            <a:pPr marL="0" lvl="0" indent="0" algn="l" rtl="0">
              <a:lnSpc>
                <a:spcPct val="90000"/>
              </a:lnSpc>
              <a:spcBef>
                <a:spcPts val="0"/>
              </a:spcBef>
              <a:spcAft>
                <a:spcPts val="0"/>
              </a:spcAft>
              <a:buClr>
                <a:schemeClr val="accent1"/>
              </a:buClr>
              <a:buSzPts val="4000"/>
              <a:buFont typeface="Lato"/>
              <a:buNone/>
            </a:pPr>
            <a:r>
              <a:rPr lang="en-US" b="1"/>
              <a:t>How We Adjust Our Heart</a:t>
            </a:r>
            <a:r>
              <a:rPr lang="en-US"/>
              <a:t> R</a:t>
            </a:r>
            <a:r>
              <a:rPr lang="en-US" b="1"/>
              <a:t>ate </a:t>
            </a:r>
            <a:endParaRPr/>
          </a:p>
        </p:txBody>
      </p:sp>
      <p:pic>
        <p:nvPicPr>
          <p:cNvPr id="271" name="Google Shape;271;p13"/>
          <p:cNvPicPr preferRelativeResize="0"/>
          <p:nvPr/>
        </p:nvPicPr>
        <p:blipFill>
          <a:blip r:embed="rId3">
            <a:alphaModFix/>
          </a:blip>
          <a:stretch>
            <a:fillRect/>
          </a:stretch>
        </p:blipFill>
        <p:spPr>
          <a:xfrm>
            <a:off x="9050900" y="2082207"/>
            <a:ext cx="2693575" cy="2693575"/>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75"/>
        <p:cNvGrpSpPr/>
        <p:nvPr/>
      </p:nvGrpSpPr>
      <p:grpSpPr>
        <a:xfrm>
          <a:off x="0" y="0"/>
          <a:ext cx="0" cy="0"/>
          <a:chOff x="0" y="0"/>
          <a:chExt cx="0" cy="0"/>
        </a:xfrm>
      </p:grpSpPr>
      <p:sp>
        <p:nvSpPr>
          <p:cNvPr id="276" name="Google Shape;276;p14"/>
          <p:cNvSpPr txBox="1">
            <a:spLocks noGrp="1"/>
          </p:cNvSpPr>
          <p:nvPr>
            <p:ph type="body" idx="1"/>
          </p:nvPr>
        </p:nvSpPr>
        <p:spPr>
          <a:xfrm>
            <a:off x="723899" y="1014500"/>
            <a:ext cx="8160600" cy="4351200"/>
          </a:xfrm>
          <a:prstGeom prst="rect">
            <a:avLst/>
          </a:prstGeom>
          <a:noFill/>
          <a:ln>
            <a:noFill/>
          </a:ln>
        </p:spPr>
        <p:txBody>
          <a:bodyPr spcFirstLastPara="1" wrap="square" lIns="91425" tIns="45700" rIns="91425" bIns="45700" anchor="t" anchorCtr="0">
            <a:noAutofit/>
          </a:bodyPr>
          <a:lstStyle/>
          <a:p>
            <a:pPr marL="0" lvl="0" indent="0" algn="l" rtl="0">
              <a:lnSpc>
                <a:spcPct val="110000"/>
              </a:lnSpc>
              <a:spcBef>
                <a:spcPts val="0"/>
              </a:spcBef>
              <a:spcAft>
                <a:spcPts val="0"/>
              </a:spcAft>
              <a:buNone/>
            </a:pPr>
            <a:endParaRPr/>
          </a:p>
          <a:p>
            <a:pPr marL="457200" lvl="0" indent="-457200" algn="l" rtl="0">
              <a:lnSpc>
                <a:spcPct val="110000"/>
              </a:lnSpc>
              <a:spcBef>
                <a:spcPts val="1200"/>
              </a:spcBef>
              <a:spcAft>
                <a:spcPts val="0"/>
              </a:spcAft>
              <a:buSzPts val="2000"/>
              <a:buFont typeface="Lato"/>
              <a:buAutoNum type="arabicPeriod"/>
            </a:pPr>
            <a:r>
              <a:rPr lang="en-US" sz="2000"/>
              <a:t>The </a:t>
            </a:r>
            <a:r>
              <a:rPr lang="en-US" sz="2000">
                <a:solidFill>
                  <a:schemeClr val="accent1"/>
                </a:solidFill>
              </a:rPr>
              <a:t>right atrium</a:t>
            </a:r>
            <a:r>
              <a:rPr lang="en-US" sz="2000"/>
              <a:t> fills the </a:t>
            </a:r>
            <a:r>
              <a:rPr lang="en-US" sz="2000">
                <a:solidFill>
                  <a:schemeClr val="accent1"/>
                </a:solidFill>
              </a:rPr>
              <a:t>right ventricle</a:t>
            </a:r>
            <a:endParaRPr>
              <a:solidFill>
                <a:schemeClr val="accent1"/>
              </a:solidFill>
            </a:endParaRPr>
          </a:p>
          <a:p>
            <a:pPr marL="457200" lvl="0" indent="-457200" algn="l" rtl="0">
              <a:lnSpc>
                <a:spcPct val="110000"/>
              </a:lnSpc>
              <a:spcBef>
                <a:spcPts val="1200"/>
              </a:spcBef>
              <a:spcAft>
                <a:spcPts val="0"/>
              </a:spcAft>
              <a:buSzPts val="2000"/>
              <a:buFont typeface="Lato"/>
              <a:buAutoNum type="arabicPeriod"/>
            </a:pPr>
            <a:r>
              <a:rPr lang="en-US" sz="2000"/>
              <a:t>The</a:t>
            </a:r>
            <a:r>
              <a:rPr lang="en-US" sz="2000">
                <a:solidFill>
                  <a:schemeClr val="accent1"/>
                </a:solidFill>
              </a:rPr>
              <a:t> right ventricle</a:t>
            </a:r>
            <a:r>
              <a:rPr lang="en-US" sz="2000"/>
              <a:t> pumps blood into the lungs through the </a:t>
            </a:r>
            <a:r>
              <a:rPr lang="en-US" sz="2000" b="1">
                <a:solidFill>
                  <a:schemeClr val="accent2"/>
                </a:solidFill>
              </a:rPr>
              <a:t>pulmonary artery</a:t>
            </a:r>
            <a:endParaRPr b="1">
              <a:solidFill>
                <a:schemeClr val="accent2"/>
              </a:solidFill>
            </a:endParaRPr>
          </a:p>
          <a:p>
            <a:pPr marL="457200" lvl="0" indent="-457200" algn="l" rtl="0">
              <a:lnSpc>
                <a:spcPct val="110000"/>
              </a:lnSpc>
              <a:spcBef>
                <a:spcPts val="1200"/>
              </a:spcBef>
              <a:spcAft>
                <a:spcPts val="0"/>
              </a:spcAft>
              <a:buSzPts val="2000"/>
              <a:buFont typeface="Lato"/>
              <a:buAutoNum type="arabicPeriod"/>
            </a:pPr>
            <a:r>
              <a:rPr lang="en-US" sz="2000"/>
              <a:t>The </a:t>
            </a:r>
            <a:r>
              <a:rPr lang="en-US" sz="2000" b="1">
                <a:solidFill>
                  <a:schemeClr val="accent2"/>
                </a:solidFill>
              </a:rPr>
              <a:t>pulmonary artery</a:t>
            </a:r>
            <a:r>
              <a:rPr lang="en-US" sz="2000"/>
              <a:t> divides into small </a:t>
            </a:r>
            <a:r>
              <a:rPr lang="en-US" sz="2000" b="1">
                <a:solidFill>
                  <a:schemeClr val="accent2"/>
                </a:solidFill>
              </a:rPr>
              <a:t>capillaries</a:t>
            </a:r>
            <a:r>
              <a:rPr lang="en-US" sz="2000"/>
              <a:t> that are distributed evenly into </a:t>
            </a:r>
            <a:r>
              <a:rPr lang="en-US" sz="2000" b="1">
                <a:solidFill>
                  <a:schemeClr val="accent2"/>
                </a:solidFill>
              </a:rPr>
              <a:t>alveoli</a:t>
            </a:r>
            <a:endParaRPr b="1">
              <a:solidFill>
                <a:schemeClr val="accent2"/>
              </a:solidFill>
            </a:endParaRPr>
          </a:p>
          <a:p>
            <a:pPr marL="812800" lvl="1" indent="-355600" algn="l" rtl="0">
              <a:lnSpc>
                <a:spcPct val="110000"/>
              </a:lnSpc>
              <a:spcBef>
                <a:spcPts val="1200"/>
              </a:spcBef>
              <a:spcAft>
                <a:spcPts val="0"/>
              </a:spcAft>
              <a:buSzPts val="1800"/>
              <a:buFont typeface="Arial"/>
              <a:buChar char="•"/>
            </a:pPr>
            <a:r>
              <a:rPr lang="en-US" sz="1800" b="1">
                <a:solidFill>
                  <a:schemeClr val="accent2"/>
                </a:solidFill>
              </a:rPr>
              <a:t>Alveoli</a:t>
            </a:r>
            <a:r>
              <a:rPr lang="en-US" sz="1800"/>
              <a:t> are tiny sacs of air surrounded by a thin membrane, or lining</a:t>
            </a:r>
            <a:endParaRPr/>
          </a:p>
          <a:p>
            <a:pPr marL="812800" lvl="1" indent="-355600" algn="l" rtl="0">
              <a:lnSpc>
                <a:spcPct val="110000"/>
              </a:lnSpc>
              <a:spcBef>
                <a:spcPts val="1200"/>
              </a:spcBef>
              <a:spcAft>
                <a:spcPts val="0"/>
              </a:spcAft>
              <a:buSzPts val="1800"/>
              <a:buFont typeface="Arial"/>
              <a:buChar char="•"/>
            </a:pPr>
            <a:r>
              <a:rPr lang="en-US" sz="1800"/>
              <a:t>The alveoli must collect oxygen from the air and dispose of carbon dioxide</a:t>
            </a:r>
            <a:endParaRPr/>
          </a:p>
          <a:p>
            <a:pPr marL="457200" lvl="0" indent="-457200" algn="l" rtl="0">
              <a:lnSpc>
                <a:spcPct val="110000"/>
              </a:lnSpc>
              <a:spcBef>
                <a:spcPts val="1200"/>
              </a:spcBef>
              <a:spcAft>
                <a:spcPts val="0"/>
              </a:spcAft>
              <a:buSzPts val="2000"/>
              <a:buFont typeface="Lato"/>
              <a:buAutoNum type="arabicPeriod"/>
            </a:pPr>
            <a:r>
              <a:rPr lang="en-US" sz="2000"/>
              <a:t>The blood then goes to the</a:t>
            </a:r>
            <a:r>
              <a:rPr lang="en-US" sz="2000">
                <a:solidFill>
                  <a:schemeClr val="accent1"/>
                </a:solidFill>
              </a:rPr>
              <a:t> left atrium</a:t>
            </a:r>
            <a:r>
              <a:rPr lang="en-US" sz="2000"/>
              <a:t> and, through the </a:t>
            </a:r>
            <a:r>
              <a:rPr lang="en-US" sz="2000">
                <a:solidFill>
                  <a:schemeClr val="accent1"/>
                </a:solidFill>
              </a:rPr>
              <a:t>left ventricle</a:t>
            </a:r>
            <a:r>
              <a:rPr lang="en-US" sz="2000"/>
              <a:t>, is pumped into the </a:t>
            </a:r>
            <a:r>
              <a:rPr lang="en-US" sz="2000" b="1">
                <a:solidFill>
                  <a:schemeClr val="accent2"/>
                </a:solidFill>
              </a:rPr>
              <a:t>systemic circulatory system</a:t>
            </a:r>
            <a:endParaRPr b="1">
              <a:solidFill>
                <a:schemeClr val="accent2"/>
              </a:solidFill>
            </a:endParaRPr>
          </a:p>
        </p:txBody>
      </p:sp>
      <p:sp>
        <p:nvSpPr>
          <p:cNvPr id="277" name="Google Shape;277;p14"/>
          <p:cNvSpPr txBox="1">
            <a:spLocks noGrp="1"/>
          </p:cNvSpPr>
          <p:nvPr>
            <p:ph type="sldNum" idx="12"/>
          </p:nvPr>
        </p:nvSpPr>
        <p:spPr>
          <a:xfrm>
            <a:off x="10972800" y="6356350"/>
            <a:ext cx="520148"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14</a:t>
            </a:fld>
            <a:endParaRPr/>
          </a:p>
        </p:txBody>
      </p:sp>
      <p:sp>
        <p:nvSpPr>
          <p:cNvPr id="278" name="Google Shape;278;p14"/>
          <p:cNvSpPr txBox="1">
            <a:spLocks noGrp="1"/>
          </p:cNvSpPr>
          <p:nvPr>
            <p:ph type="ftr" idx="11"/>
          </p:nvPr>
        </p:nvSpPr>
        <p:spPr>
          <a:xfrm>
            <a:off x="731520" y="6356350"/>
            <a:ext cx="4114800" cy="365125"/>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endParaRPr/>
          </a:p>
        </p:txBody>
      </p:sp>
      <p:sp>
        <p:nvSpPr>
          <p:cNvPr id="279" name="Google Shape;279;p14"/>
          <p:cNvSpPr txBox="1">
            <a:spLocks noGrp="1"/>
          </p:cNvSpPr>
          <p:nvPr>
            <p:ph type="title"/>
          </p:nvPr>
        </p:nvSpPr>
        <p:spPr>
          <a:xfrm>
            <a:off x="731520" y="136525"/>
            <a:ext cx="10728960" cy="1080120"/>
          </a:xfrm>
          <a:prstGeom prst="rect">
            <a:avLst/>
          </a:prstGeom>
          <a:noFill/>
          <a:ln>
            <a:noFill/>
          </a:ln>
        </p:spPr>
        <p:txBody>
          <a:bodyPr spcFirstLastPara="1" wrap="square" lIns="91425" tIns="45700" rIns="91425" bIns="45700" anchor="b" anchorCtr="0">
            <a:noAutofit/>
          </a:bodyPr>
          <a:lstStyle/>
          <a:p>
            <a:pPr marL="0" lvl="0" indent="0" algn="l" rtl="0">
              <a:lnSpc>
                <a:spcPct val="90000"/>
              </a:lnSpc>
              <a:spcBef>
                <a:spcPts val="0"/>
              </a:spcBef>
              <a:spcAft>
                <a:spcPts val="0"/>
              </a:spcAft>
              <a:buClr>
                <a:schemeClr val="accent1"/>
              </a:buClr>
              <a:buSzPts val="4000"/>
              <a:buFont typeface="Lato"/>
              <a:buNone/>
            </a:pPr>
            <a:r>
              <a:rPr lang="en-US"/>
              <a:t>Pumping Blood - The Pathway</a:t>
            </a:r>
            <a:endParaRPr/>
          </a:p>
        </p:txBody>
      </p:sp>
      <p:pic>
        <p:nvPicPr>
          <p:cNvPr id="280" name="Google Shape;280;p14"/>
          <p:cNvPicPr preferRelativeResize="0"/>
          <p:nvPr/>
        </p:nvPicPr>
        <p:blipFill>
          <a:blip r:embed="rId3">
            <a:alphaModFix/>
          </a:blip>
          <a:stretch>
            <a:fillRect/>
          </a:stretch>
        </p:blipFill>
        <p:spPr>
          <a:xfrm>
            <a:off x="7430426" y="1369053"/>
            <a:ext cx="5066375" cy="5066375"/>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84"/>
        <p:cNvGrpSpPr/>
        <p:nvPr/>
      </p:nvGrpSpPr>
      <p:grpSpPr>
        <a:xfrm>
          <a:off x="0" y="0"/>
          <a:ext cx="0" cy="0"/>
          <a:chOff x="0" y="0"/>
          <a:chExt cx="0" cy="0"/>
        </a:xfrm>
      </p:grpSpPr>
      <p:sp>
        <p:nvSpPr>
          <p:cNvPr id="285" name="Google Shape;285;p15"/>
          <p:cNvSpPr txBox="1">
            <a:spLocks noGrp="1"/>
          </p:cNvSpPr>
          <p:nvPr>
            <p:ph type="title"/>
          </p:nvPr>
        </p:nvSpPr>
        <p:spPr>
          <a:xfrm>
            <a:off x="731520" y="136525"/>
            <a:ext cx="10728960" cy="1080120"/>
          </a:xfrm>
          <a:prstGeom prst="rect">
            <a:avLst/>
          </a:prstGeom>
          <a:noFill/>
          <a:ln>
            <a:noFill/>
          </a:ln>
        </p:spPr>
        <p:txBody>
          <a:bodyPr spcFirstLastPara="1" wrap="square" lIns="91425" tIns="45700" rIns="91425" bIns="45700" anchor="b" anchorCtr="0">
            <a:noAutofit/>
          </a:bodyPr>
          <a:lstStyle/>
          <a:p>
            <a:pPr marL="0" lvl="0" indent="0" algn="l" rtl="0">
              <a:lnSpc>
                <a:spcPct val="90000"/>
              </a:lnSpc>
              <a:spcBef>
                <a:spcPts val="0"/>
              </a:spcBef>
              <a:spcAft>
                <a:spcPts val="0"/>
              </a:spcAft>
              <a:buClr>
                <a:schemeClr val="accent1"/>
              </a:buClr>
              <a:buSzPts val="4000"/>
              <a:buFont typeface="Lato"/>
              <a:buNone/>
            </a:pPr>
            <a:r>
              <a:rPr lang="en-US"/>
              <a:t>Measuring The Pump</a:t>
            </a:r>
            <a:endParaRPr/>
          </a:p>
        </p:txBody>
      </p:sp>
      <p:sp>
        <p:nvSpPr>
          <p:cNvPr id="286" name="Google Shape;286;p15"/>
          <p:cNvSpPr txBox="1">
            <a:spLocks noGrp="1"/>
          </p:cNvSpPr>
          <p:nvPr>
            <p:ph type="body" idx="1"/>
          </p:nvPr>
        </p:nvSpPr>
        <p:spPr>
          <a:xfrm>
            <a:off x="731525" y="2277725"/>
            <a:ext cx="7084800" cy="4351500"/>
          </a:xfrm>
          <a:prstGeom prst="rect">
            <a:avLst/>
          </a:prstGeom>
          <a:noFill/>
          <a:ln>
            <a:noFill/>
          </a:ln>
        </p:spPr>
        <p:txBody>
          <a:bodyPr spcFirstLastPara="1" wrap="square" lIns="91425" tIns="45700" rIns="91425" bIns="45700" anchor="t" anchorCtr="0">
            <a:noAutofit/>
          </a:bodyPr>
          <a:lstStyle/>
          <a:p>
            <a:pPr marL="0" lvl="0" indent="0" algn="l" rtl="0">
              <a:lnSpc>
                <a:spcPct val="110000"/>
              </a:lnSpc>
              <a:spcBef>
                <a:spcPts val="0"/>
              </a:spcBef>
              <a:spcAft>
                <a:spcPts val="0"/>
              </a:spcAft>
              <a:buNone/>
            </a:pPr>
            <a:endParaRPr sz="2000"/>
          </a:p>
          <a:p>
            <a:pPr marL="406400" lvl="0" indent="-406400" algn="l" rtl="0">
              <a:lnSpc>
                <a:spcPct val="110000"/>
              </a:lnSpc>
              <a:spcBef>
                <a:spcPts val="0"/>
              </a:spcBef>
              <a:spcAft>
                <a:spcPts val="0"/>
              </a:spcAft>
              <a:buSzPts val="2000"/>
              <a:buFont typeface="Lato"/>
              <a:buChar char="•"/>
            </a:pPr>
            <a:r>
              <a:rPr lang="en-US" sz="2000"/>
              <a:t>The </a:t>
            </a:r>
            <a:r>
              <a:rPr lang="en-US" sz="2000" b="1">
                <a:solidFill>
                  <a:schemeClr val="accent2"/>
                </a:solidFill>
              </a:rPr>
              <a:t>chronotropic functions</a:t>
            </a:r>
            <a:r>
              <a:rPr lang="en-US" sz="2000"/>
              <a:t> of the heart are to beat </a:t>
            </a:r>
            <a:r>
              <a:rPr lang="en-US" sz="2000">
                <a:solidFill>
                  <a:schemeClr val="accent1"/>
                </a:solidFill>
              </a:rPr>
              <a:t>steadily</a:t>
            </a:r>
            <a:r>
              <a:rPr lang="en-US" sz="2000"/>
              <a:t> and </a:t>
            </a:r>
            <a:r>
              <a:rPr lang="en-US" sz="2000">
                <a:solidFill>
                  <a:schemeClr val="accent1"/>
                </a:solidFill>
              </a:rPr>
              <a:t>rhythmically </a:t>
            </a:r>
            <a:endParaRPr sz="2000">
              <a:solidFill>
                <a:schemeClr val="accent1"/>
              </a:solidFill>
            </a:endParaRPr>
          </a:p>
          <a:p>
            <a:pPr marL="812800" lvl="1" indent="-355600" algn="l" rtl="0">
              <a:lnSpc>
                <a:spcPct val="110000"/>
              </a:lnSpc>
              <a:spcBef>
                <a:spcPts val="0"/>
              </a:spcBef>
              <a:spcAft>
                <a:spcPts val="0"/>
              </a:spcAft>
              <a:buSzPts val="1800"/>
              <a:buChar char="-"/>
            </a:pPr>
            <a:r>
              <a:rPr lang="en-US" sz="1800"/>
              <a:t>Chrono = time</a:t>
            </a:r>
            <a:endParaRPr sz="1800"/>
          </a:p>
          <a:p>
            <a:pPr marL="812800" lvl="1" indent="-342900" algn="l" rtl="0">
              <a:lnSpc>
                <a:spcPct val="110000"/>
              </a:lnSpc>
              <a:spcBef>
                <a:spcPts val="0"/>
              </a:spcBef>
              <a:spcAft>
                <a:spcPts val="0"/>
              </a:spcAft>
              <a:buSzPts val="1600"/>
              <a:buChar char="-"/>
            </a:pPr>
            <a:r>
              <a:rPr lang="en-US" sz="1800"/>
              <a:t>Tropic = function</a:t>
            </a:r>
            <a:endParaRPr sz="1800"/>
          </a:p>
          <a:p>
            <a:pPr marL="406400" lvl="0" indent="-406400" algn="l" rtl="0">
              <a:lnSpc>
                <a:spcPct val="110000"/>
              </a:lnSpc>
              <a:spcBef>
                <a:spcPts val="1200"/>
              </a:spcBef>
              <a:spcAft>
                <a:spcPts val="0"/>
              </a:spcAft>
              <a:buSzPts val="2000"/>
              <a:buFont typeface="Lato"/>
              <a:buChar char="•"/>
            </a:pPr>
            <a:r>
              <a:rPr lang="en-US" sz="2000"/>
              <a:t>The </a:t>
            </a:r>
            <a:r>
              <a:rPr lang="en-US" sz="2000" b="1">
                <a:solidFill>
                  <a:schemeClr val="accent2"/>
                </a:solidFill>
              </a:rPr>
              <a:t>inotropic functions</a:t>
            </a:r>
            <a:r>
              <a:rPr lang="en-US" sz="2000"/>
              <a:t> are to </a:t>
            </a:r>
            <a:r>
              <a:rPr lang="en-US" sz="2000">
                <a:solidFill>
                  <a:schemeClr val="accent1"/>
                </a:solidFill>
              </a:rPr>
              <a:t>create the force</a:t>
            </a:r>
            <a:r>
              <a:rPr lang="en-US" sz="2000"/>
              <a:t> necessary to pump blood throughout the body</a:t>
            </a:r>
            <a:endParaRPr sz="2000"/>
          </a:p>
          <a:p>
            <a:pPr marL="812800" lvl="1" indent="-355600" algn="l" rtl="0">
              <a:lnSpc>
                <a:spcPct val="110000"/>
              </a:lnSpc>
              <a:spcBef>
                <a:spcPts val="1200"/>
              </a:spcBef>
              <a:spcAft>
                <a:spcPts val="0"/>
              </a:spcAft>
              <a:buSzPts val="1800"/>
              <a:buChar char="-"/>
            </a:pPr>
            <a:r>
              <a:rPr lang="en-US" sz="1800"/>
              <a:t>Ino = force</a:t>
            </a:r>
            <a:endParaRPr sz="1800"/>
          </a:p>
        </p:txBody>
      </p:sp>
      <p:pic>
        <p:nvPicPr>
          <p:cNvPr id="288" name="Google Shape;288;p15"/>
          <p:cNvPicPr preferRelativeResize="0"/>
          <p:nvPr/>
        </p:nvPicPr>
        <p:blipFill>
          <a:blip r:embed="rId3">
            <a:alphaModFix/>
          </a:blip>
          <a:stretch>
            <a:fillRect/>
          </a:stretch>
        </p:blipFill>
        <p:spPr>
          <a:xfrm>
            <a:off x="7208700" y="1068050"/>
            <a:ext cx="4983300" cy="4983300"/>
          </a:xfrm>
          <a:prstGeom prst="rect">
            <a:avLst/>
          </a:prstGeom>
          <a:noFill/>
          <a:ln>
            <a:noFill/>
          </a:ln>
        </p:spPr>
      </p:pic>
      <p:sp>
        <p:nvSpPr>
          <p:cNvPr id="3" name="TextBox 2">
            <a:extLst>
              <a:ext uri="{FF2B5EF4-FFF2-40B4-BE49-F238E27FC236}">
                <a16:creationId xmlns:a16="http://schemas.microsoft.com/office/drawing/2014/main" id="{03FDD9C4-0FFA-A1EC-C931-0A5E7F3EF56A}"/>
              </a:ext>
            </a:extLst>
          </p:cNvPr>
          <p:cNvSpPr txBox="1"/>
          <p:nvPr/>
        </p:nvSpPr>
        <p:spPr>
          <a:xfrm>
            <a:off x="731519" y="1438174"/>
            <a:ext cx="6780325" cy="1077987"/>
          </a:xfrm>
          <a:prstGeom prst="rect">
            <a:avLst/>
          </a:prstGeom>
          <a:solidFill>
            <a:schemeClr val="accent2"/>
          </a:solidFill>
        </p:spPr>
        <p:txBody>
          <a:bodyPr wrap="square">
            <a:spAutoFit/>
          </a:bodyPr>
          <a:lstStyle/>
          <a:p>
            <a:pPr marL="0" lvl="0" indent="0" algn="l" rtl="0">
              <a:lnSpc>
                <a:spcPct val="110000"/>
              </a:lnSpc>
              <a:spcBef>
                <a:spcPts val="1200"/>
              </a:spcBef>
              <a:spcAft>
                <a:spcPts val="0"/>
              </a:spcAft>
              <a:buNone/>
            </a:pPr>
            <a:r>
              <a:rPr lang="en-US" sz="2000" b="1" u="sng" dirty="0">
                <a:solidFill>
                  <a:schemeClr val="lt1"/>
                </a:solidFill>
                <a:latin typeface="Lato"/>
                <a:ea typeface="Lato"/>
                <a:cs typeface="Lato"/>
                <a:sym typeface="Lato"/>
              </a:rPr>
              <a:t>Key Point:</a:t>
            </a:r>
            <a:r>
              <a:rPr lang="en-US" sz="2000" dirty="0">
                <a:solidFill>
                  <a:schemeClr val="lt1"/>
                </a:solidFill>
                <a:latin typeface="Lato"/>
                <a:ea typeface="Lato"/>
                <a:cs typeface="Lato"/>
                <a:sym typeface="Lato"/>
              </a:rPr>
              <a:t> Cardiac output is the best measure of how the heart is doing in meeting its primary function of delivering systemic blood to all tissues</a:t>
            </a:r>
            <a:endParaRPr lang="en-US" sz="2000" dirty="0">
              <a:solidFill>
                <a:schemeClr val="dk2"/>
              </a:solidFill>
              <a:latin typeface="Lato"/>
              <a:ea typeface="Lato"/>
              <a:cs typeface="Lato"/>
              <a:sym typeface="Lato"/>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93"/>
        <p:cNvGrpSpPr/>
        <p:nvPr/>
      </p:nvGrpSpPr>
      <p:grpSpPr>
        <a:xfrm>
          <a:off x="0" y="0"/>
          <a:ext cx="0" cy="0"/>
          <a:chOff x="0" y="0"/>
          <a:chExt cx="0" cy="0"/>
        </a:xfrm>
      </p:grpSpPr>
      <p:sp>
        <p:nvSpPr>
          <p:cNvPr id="294" name="Google Shape;294;p16"/>
          <p:cNvSpPr/>
          <p:nvPr/>
        </p:nvSpPr>
        <p:spPr>
          <a:xfrm>
            <a:off x="0" y="0"/>
            <a:ext cx="12191999"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Lato"/>
              <a:buNone/>
            </a:pPr>
            <a:endParaRPr sz="1800" b="0" i="0" u="none" strike="noStrike" cap="none">
              <a:solidFill>
                <a:srgbClr val="FFFFFF"/>
              </a:solidFill>
              <a:latin typeface="Lato"/>
              <a:ea typeface="Lato"/>
              <a:cs typeface="Lato"/>
              <a:sym typeface="Lato"/>
            </a:endParaRPr>
          </a:p>
        </p:txBody>
      </p:sp>
      <p:sp>
        <p:nvSpPr>
          <p:cNvPr id="295" name="Google Shape;295;p16"/>
          <p:cNvSpPr txBox="1">
            <a:spLocks noGrp="1"/>
          </p:cNvSpPr>
          <p:nvPr>
            <p:ph type="title" idx="4294967295"/>
          </p:nvPr>
        </p:nvSpPr>
        <p:spPr>
          <a:xfrm>
            <a:off x="1072910" y="3650559"/>
            <a:ext cx="2480816" cy="432486"/>
          </a:xfrm>
          <a:prstGeom prst="rect">
            <a:avLst/>
          </a:prstGeom>
          <a:noFill/>
          <a:ln>
            <a:noFill/>
          </a:ln>
        </p:spPr>
        <p:txBody>
          <a:bodyPr spcFirstLastPara="1" wrap="square" lIns="91425" tIns="45700" rIns="91425" bIns="45700" anchor="b" anchorCtr="0">
            <a:noAutofit/>
          </a:bodyPr>
          <a:lstStyle/>
          <a:p>
            <a:pPr marL="0" lvl="0" indent="0" algn="l" rtl="0">
              <a:lnSpc>
                <a:spcPct val="90000"/>
              </a:lnSpc>
              <a:spcBef>
                <a:spcPts val="0"/>
              </a:spcBef>
              <a:spcAft>
                <a:spcPts val="0"/>
              </a:spcAft>
              <a:buClr>
                <a:schemeClr val="accent2"/>
              </a:buClr>
              <a:buSzPts val="2800"/>
              <a:buFont typeface="Lato"/>
              <a:buNone/>
            </a:pPr>
            <a:br>
              <a:rPr lang="en-US" sz="2800" b="1">
                <a:solidFill>
                  <a:schemeClr val="accent2"/>
                </a:solidFill>
              </a:rPr>
            </a:br>
            <a:r>
              <a:rPr lang="en-US" sz="2800" b="1">
                <a:solidFill>
                  <a:schemeClr val="accent2"/>
                </a:solidFill>
              </a:rPr>
              <a:t>Follow us on:</a:t>
            </a:r>
            <a:endParaRPr sz="2800" b="1">
              <a:solidFill>
                <a:schemeClr val="accent2"/>
              </a:solidFill>
            </a:endParaRPr>
          </a:p>
        </p:txBody>
      </p:sp>
      <p:sp>
        <p:nvSpPr>
          <p:cNvPr id="296" name="Google Shape;296;p16"/>
          <p:cNvSpPr/>
          <p:nvPr/>
        </p:nvSpPr>
        <p:spPr>
          <a:xfrm>
            <a:off x="-1" y="1"/>
            <a:ext cx="606972" cy="3233984"/>
          </a:xfrm>
          <a:prstGeom prst="rect">
            <a:avLst/>
          </a:prstGeom>
          <a:solidFill>
            <a:srgbClr val="26262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Lato"/>
              <a:buNone/>
            </a:pPr>
            <a:endParaRPr sz="1800" b="0" i="0" u="none" strike="noStrike" cap="none">
              <a:solidFill>
                <a:srgbClr val="FFFFFF"/>
              </a:solidFill>
              <a:latin typeface="Lato"/>
              <a:ea typeface="Lato"/>
              <a:cs typeface="Lato"/>
              <a:sym typeface="Lato"/>
            </a:endParaRPr>
          </a:p>
        </p:txBody>
      </p:sp>
      <p:grpSp>
        <p:nvGrpSpPr>
          <p:cNvPr id="297" name="Google Shape;297;p16"/>
          <p:cNvGrpSpPr/>
          <p:nvPr/>
        </p:nvGrpSpPr>
        <p:grpSpPr>
          <a:xfrm>
            <a:off x="1188720" y="73152"/>
            <a:ext cx="1178966" cy="232963"/>
            <a:chOff x="7763256" y="73152"/>
            <a:chExt cx="1178966" cy="232963"/>
          </a:xfrm>
        </p:grpSpPr>
        <p:sp>
          <p:nvSpPr>
            <p:cNvPr id="298" name="Google Shape;298;p16"/>
            <p:cNvSpPr/>
            <p:nvPr/>
          </p:nvSpPr>
          <p:spPr>
            <a:xfrm>
              <a:off x="8263077" y="73152"/>
              <a:ext cx="54368" cy="59227"/>
            </a:xfrm>
            <a:prstGeom prst="ellipse">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Lato"/>
                <a:buNone/>
              </a:pPr>
              <a:endParaRPr sz="1800" b="0" i="0" u="none" strike="noStrike" cap="none">
                <a:solidFill>
                  <a:srgbClr val="FFFFFF"/>
                </a:solidFill>
                <a:latin typeface="Lato"/>
                <a:ea typeface="Lato"/>
                <a:cs typeface="Lato"/>
                <a:sym typeface="Lato"/>
              </a:endParaRPr>
            </a:p>
          </p:txBody>
        </p:sp>
        <p:sp>
          <p:nvSpPr>
            <p:cNvPr id="299" name="Google Shape;299;p16"/>
            <p:cNvSpPr/>
            <p:nvPr/>
          </p:nvSpPr>
          <p:spPr>
            <a:xfrm>
              <a:off x="8263077" y="246888"/>
              <a:ext cx="54368" cy="59227"/>
            </a:xfrm>
            <a:prstGeom prst="ellipse">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Lato"/>
                <a:buNone/>
              </a:pPr>
              <a:endParaRPr sz="1800" b="0" i="0" u="none" strike="noStrike" cap="none">
                <a:solidFill>
                  <a:srgbClr val="FFFFFF"/>
                </a:solidFill>
                <a:latin typeface="Lato"/>
                <a:ea typeface="Lato"/>
                <a:cs typeface="Lato"/>
                <a:sym typeface="Lato"/>
              </a:endParaRPr>
            </a:p>
          </p:txBody>
        </p:sp>
        <p:sp>
          <p:nvSpPr>
            <p:cNvPr id="300" name="Google Shape;300;p16"/>
            <p:cNvSpPr/>
            <p:nvPr/>
          </p:nvSpPr>
          <p:spPr>
            <a:xfrm>
              <a:off x="8138122" y="73152"/>
              <a:ext cx="54368" cy="59227"/>
            </a:xfrm>
            <a:prstGeom prst="ellipse">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Lato"/>
                <a:buNone/>
              </a:pPr>
              <a:endParaRPr sz="1800" b="0" i="0" u="none" strike="noStrike" cap="none">
                <a:solidFill>
                  <a:srgbClr val="FFFFFF"/>
                </a:solidFill>
                <a:latin typeface="Lato"/>
                <a:ea typeface="Lato"/>
                <a:cs typeface="Lato"/>
                <a:sym typeface="Lato"/>
              </a:endParaRPr>
            </a:p>
          </p:txBody>
        </p:sp>
        <p:sp>
          <p:nvSpPr>
            <p:cNvPr id="301" name="Google Shape;301;p16"/>
            <p:cNvSpPr/>
            <p:nvPr/>
          </p:nvSpPr>
          <p:spPr>
            <a:xfrm>
              <a:off x="8138122" y="246888"/>
              <a:ext cx="54368" cy="59227"/>
            </a:xfrm>
            <a:prstGeom prst="ellipse">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Lato"/>
                <a:buNone/>
              </a:pPr>
              <a:endParaRPr sz="1800" b="0" i="0" u="none" strike="noStrike" cap="none">
                <a:solidFill>
                  <a:srgbClr val="FFFFFF"/>
                </a:solidFill>
                <a:latin typeface="Lato"/>
                <a:ea typeface="Lato"/>
                <a:cs typeface="Lato"/>
                <a:sym typeface="Lato"/>
              </a:endParaRPr>
            </a:p>
          </p:txBody>
        </p:sp>
        <p:sp>
          <p:nvSpPr>
            <p:cNvPr id="302" name="Google Shape;302;p16"/>
            <p:cNvSpPr/>
            <p:nvPr/>
          </p:nvSpPr>
          <p:spPr>
            <a:xfrm>
              <a:off x="8013167" y="73152"/>
              <a:ext cx="54368" cy="59227"/>
            </a:xfrm>
            <a:prstGeom prst="ellipse">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Lato"/>
                <a:buNone/>
              </a:pPr>
              <a:endParaRPr sz="1800" b="0" i="0" u="none" strike="noStrike" cap="none">
                <a:solidFill>
                  <a:srgbClr val="FFFFFF"/>
                </a:solidFill>
                <a:latin typeface="Lato"/>
                <a:ea typeface="Lato"/>
                <a:cs typeface="Lato"/>
                <a:sym typeface="Lato"/>
              </a:endParaRPr>
            </a:p>
          </p:txBody>
        </p:sp>
        <p:sp>
          <p:nvSpPr>
            <p:cNvPr id="303" name="Google Shape;303;p16"/>
            <p:cNvSpPr/>
            <p:nvPr/>
          </p:nvSpPr>
          <p:spPr>
            <a:xfrm>
              <a:off x="8013167" y="246888"/>
              <a:ext cx="54368" cy="59227"/>
            </a:xfrm>
            <a:prstGeom prst="ellipse">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Lato"/>
                <a:buNone/>
              </a:pPr>
              <a:endParaRPr sz="1800" b="0" i="0" u="none" strike="noStrike" cap="none">
                <a:solidFill>
                  <a:srgbClr val="FFFFFF"/>
                </a:solidFill>
                <a:latin typeface="Lato"/>
                <a:ea typeface="Lato"/>
                <a:cs typeface="Lato"/>
                <a:sym typeface="Lato"/>
              </a:endParaRPr>
            </a:p>
          </p:txBody>
        </p:sp>
        <p:sp>
          <p:nvSpPr>
            <p:cNvPr id="304" name="Google Shape;304;p16"/>
            <p:cNvSpPr/>
            <p:nvPr/>
          </p:nvSpPr>
          <p:spPr>
            <a:xfrm>
              <a:off x="7888211" y="73152"/>
              <a:ext cx="54368" cy="59227"/>
            </a:xfrm>
            <a:prstGeom prst="ellipse">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Lato"/>
                <a:buNone/>
              </a:pPr>
              <a:endParaRPr sz="1800" b="0" i="0" u="none" strike="noStrike" cap="none">
                <a:solidFill>
                  <a:srgbClr val="FFFFFF"/>
                </a:solidFill>
                <a:latin typeface="Lato"/>
                <a:ea typeface="Lato"/>
                <a:cs typeface="Lato"/>
                <a:sym typeface="Lato"/>
              </a:endParaRPr>
            </a:p>
          </p:txBody>
        </p:sp>
        <p:sp>
          <p:nvSpPr>
            <p:cNvPr id="305" name="Google Shape;305;p16"/>
            <p:cNvSpPr/>
            <p:nvPr/>
          </p:nvSpPr>
          <p:spPr>
            <a:xfrm>
              <a:off x="7888211" y="246888"/>
              <a:ext cx="54368" cy="59227"/>
            </a:xfrm>
            <a:prstGeom prst="ellipse">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Lato"/>
                <a:buNone/>
              </a:pPr>
              <a:endParaRPr sz="1800" b="0" i="0" u="none" strike="noStrike" cap="none">
                <a:solidFill>
                  <a:srgbClr val="FFFFFF"/>
                </a:solidFill>
                <a:latin typeface="Lato"/>
                <a:ea typeface="Lato"/>
                <a:cs typeface="Lato"/>
                <a:sym typeface="Lato"/>
              </a:endParaRPr>
            </a:p>
          </p:txBody>
        </p:sp>
        <p:sp>
          <p:nvSpPr>
            <p:cNvPr id="306" name="Google Shape;306;p16"/>
            <p:cNvSpPr/>
            <p:nvPr/>
          </p:nvSpPr>
          <p:spPr>
            <a:xfrm>
              <a:off x="7763256" y="73152"/>
              <a:ext cx="54368" cy="59227"/>
            </a:xfrm>
            <a:prstGeom prst="ellipse">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Lato"/>
                <a:buNone/>
              </a:pPr>
              <a:endParaRPr sz="1800" b="0" i="0" u="none" strike="noStrike" cap="none">
                <a:solidFill>
                  <a:srgbClr val="FFFFFF"/>
                </a:solidFill>
                <a:latin typeface="Lato"/>
                <a:ea typeface="Lato"/>
                <a:cs typeface="Lato"/>
                <a:sym typeface="Lato"/>
              </a:endParaRPr>
            </a:p>
          </p:txBody>
        </p:sp>
        <p:sp>
          <p:nvSpPr>
            <p:cNvPr id="307" name="Google Shape;307;p16"/>
            <p:cNvSpPr/>
            <p:nvPr/>
          </p:nvSpPr>
          <p:spPr>
            <a:xfrm>
              <a:off x="7763256" y="246888"/>
              <a:ext cx="54368" cy="59227"/>
            </a:xfrm>
            <a:prstGeom prst="ellipse">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Lato"/>
                <a:buNone/>
              </a:pPr>
              <a:endParaRPr sz="1800" b="0" i="0" u="none" strike="noStrike" cap="none">
                <a:solidFill>
                  <a:srgbClr val="FFFFFF"/>
                </a:solidFill>
                <a:latin typeface="Lato"/>
                <a:ea typeface="Lato"/>
                <a:cs typeface="Lato"/>
                <a:sym typeface="Lato"/>
              </a:endParaRPr>
            </a:p>
          </p:txBody>
        </p:sp>
        <p:sp>
          <p:nvSpPr>
            <p:cNvPr id="308" name="Google Shape;308;p16"/>
            <p:cNvSpPr/>
            <p:nvPr/>
          </p:nvSpPr>
          <p:spPr>
            <a:xfrm>
              <a:off x="8887854" y="73152"/>
              <a:ext cx="54368" cy="59227"/>
            </a:xfrm>
            <a:prstGeom prst="ellipse">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Lato"/>
                <a:buNone/>
              </a:pPr>
              <a:endParaRPr sz="1800" b="0" i="0" u="none" strike="noStrike" cap="none">
                <a:solidFill>
                  <a:srgbClr val="FFFFFF"/>
                </a:solidFill>
                <a:latin typeface="Lato"/>
                <a:ea typeface="Lato"/>
                <a:cs typeface="Lato"/>
                <a:sym typeface="Lato"/>
              </a:endParaRPr>
            </a:p>
          </p:txBody>
        </p:sp>
        <p:sp>
          <p:nvSpPr>
            <p:cNvPr id="309" name="Google Shape;309;p16"/>
            <p:cNvSpPr/>
            <p:nvPr/>
          </p:nvSpPr>
          <p:spPr>
            <a:xfrm>
              <a:off x="8887854" y="246888"/>
              <a:ext cx="54368" cy="59227"/>
            </a:xfrm>
            <a:prstGeom prst="ellipse">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Lato"/>
                <a:buNone/>
              </a:pPr>
              <a:endParaRPr sz="1800" b="0" i="0" u="none" strike="noStrike" cap="none">
                <a:solidFill>
                  <a:srgbClr val="FFFFFF"/>
                </a:solidFill>
                <a:latin typeface="Lato"/>
                <a:ea typeface="Lato"/>
                <a:cs typeface="Lato"/>
                <a:sym typeface="Lato"/>
              </a:endParaRPr>
            </a:p>
          </p:txBody>
        </p:sp>
        <p:sp>
          <p:nvSpPr>
            <p:cNvPr id="310" name="Google Shape;310;p16"/>
            <p:cNvSpPr/>
            <p:nvPr/>
          </p:nvSpPr>
          <p:spPr>
            <a:xfrm>
              <a:off x="8762899" y="73152"/>
              <a:ext cx="54368" cy="59227"/>
            </a:xfrm>
            <a:prstGeom prst="ellipse">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Lato"/>
                <a:buNone/>
              </a:pPr>
              <a:endParaRPr sz="1800" b="0" i="0" u="none" strike="noStrike" cap="none">
                <a:solidFill>
                  <a:srgbClr val="FFFFFF"/>
                </a:solidFill>
                <a:latin typeface="Lato"/>
                <a:ea typeface="Lato"/>
                <a:cs typeface="Lato"/>
                <a:sym typeface="Lato"/>
              </a:endParaRPr>
            </a:p>
          </p:txBody>
        </p:sp>
        <p:sp>
          <p:nvSpPr>
            <p:cNvPr id="311" name="Google Shape;311;p16"/>
            <p:cNvSpPr/>
            <p:nvPr/>
          </p:nvSpPr>
          <p:spPr>
            <a:xfrm>
              <a:off x="8762899" y="246888"/>
              <a:ext cx="54368" cy="59227"/>
            </a:xfrm>
            <a:prstGeom prst="ellipse">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Lato"/>
                <a:buNone/>
              </a:pPr>
              <a:endParaRPr sz="1800" b="0" i="0" u="none" strike="noStrike" cap="none">
                <a:solidFill>
                  <a:srgbClr val="FFFFFF"/>
                </a:solidFill>
                <a:latin typeface="Lato"/>
                <a:ea typeface="Lato"/>
                <a:cs typeface="Lato"/>
                <a:sym typeface="Lato"/>
              </a:endParaRPr>
            </a:p>
          </p:txBody>
        </p:sp>
        <p:sp>
          <p:nvSpPr>
            <p:cNvPr id="312" name="Google Shape;312;p16"/>
            <p:cNvSpPr/>
            <p:nvPr/>
          </p:nvSpPr>
          <p:spPr>
            <a:xfrm>
              <a:off x="8637944" y="73152"/>
              <a:ext cx="54368" cy="59227"/>
            </a:xfrm>
            <a:prstGeom prst="ellipse">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Lato"/>
                <a:buNone/>
              </a:pPr>
              <a:endParaRPr sz="1800" b="0" i="0" u="none" strike="noStrike" cap="none">
                <a:solidFill>
                  <a:srgbClr val="FFFFFF"/>
                </a:solidFill>
                <a:latin typeface="Lato"/>
                <a:ea typeface="Lato"/>
                <a:cs typeface="Lato"/>
                <a:sym typeface="Lato"/>
              </a:endParaRPr>
            </a:p>
          </p:txBody>
        </p:sp>
        <p:sp>
          <p:nvSpPr>
            <p:cNvPr id="313" name="Google Shape;313;p16"/>
            <p:cNvSpPr/>
            <p:nvPr/>
          </p:nvSpPr>
          <p:spPr>
            <a:xfrm>
              <a:off x="8637944" y="246888"/>
              <a:ext cx="54368" cy="59227"/>
            </a:xfrm>
            <a:prstGeom prst="ellipse">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Lato"/>
                <a:buNone/>
              </a:pPr>
              <a:endParaRPr sz="1800" b="0" i="0" u="none" strike="noStrike" cap="none">
                <a:solidFill>
                  <a:srgbClr val="FFFFFF"/>
                </a:solidFill>
                <a:latin typeface="Lato"/>
                <a:ea typeface="Lato"/>
                <a:cs typeface="Lato"/>
                <a:sym typeface="Lato"/>
              </a:endParaRPr>
            </a:p>
          </p:txBody>
        </p:sp>
        <p:sp>
          <p:nvSpPr>
            <p:cNvPr id="314" name="Google Shape;314;p16"/>
            <p:cNvSpPr/>
            <p:nvPr/>
          </p:nvSpPr>
          <p:spPr>
            <a:xfrm>
              <a:off x="8512988" y="73152"/>
              <a:ext cx="54368" cy="59227"/>
            </a:xfrm>
            <a:prstGeom prst="ellipse">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Lato"/>
                <a:buNone/>
              </a:pPr>
              <a:endParaRPr sz="1800" b="0" i="0" u="none" strike="noStrike" cap="none">
                <a:solidFill>
                  <a:srgbClr val="FFFFFF"/>
                </a:solidFill>
                <a:latin typeface="Lato"/>
                <a:ea typeface="Lato"/>
                <a:cs typeface="Lato"/>
                <a:sym typeface="Lato"/>
              </a:endParaRPr>
            </a:p>
          </p:txBody>
        </p:sp>
        <p:sp>
          <p:nvSpPr>
            <p:cNvPr id="315" name="Google Shape;315;p16"/>
            <p:cNvSpPr/>
            <p:nvPr/>
          </p:nvSpPr>
          <p:spPr>
            <a:xfrm>
              <a:off x="8512988" y="246888"/>
              <a:ext cx="54368" cy="59227"/>
            </a:xfrm>
            <a:prstGeom prst="ellipse">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Lato"/>
                <a:buNone/>
              </a:pPr>
              <a:endParaRPr sz="1800" b="0" i="0" u="none" strike="noStrike" cap="none">
                <a:solidFill>
                  <a:srgbClr val="FFFFFF"/>
                </a:solidFill>
                <a:latin typeface="Lato"/>
                <a:ea typeface="Lato"/>
                <a:cs typeface="Lato"/>
                <a:sym typeface="Lato"/>
              </a:endParaRPr>
            </a:p>
          </p:txBody>
        </p:sp>
        <p:sp>
          <p:nvSpPr>
            <p:cNvPr id="316" name="Google Shape;316;p16"/>
            <p:cNvSpPr/>
            <p:nvPr/>
          </p:nvSpPr>
          <p:spPr>
            <a:xfrm>
              <a:off x="8388033" y="73152"/>
              <a:ext cx="54368" cy="59227"/>
            </a:xfrm>
            <a:prstGeom prst="ellipse">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Lato"/>
                <a:buNone/>
              </a:pPr>
              <a:endParaRPr sz="1800" b="0" i="0" u="none" strike="noStrike" cap="none">
                <a:solidFill>
                  <a:srgbClr val="FFFFFF"/>
                </a:solidFill>
                <a:latin typeface="Lato"/>
                <a:ea typeface="Lato"/>
                <a:cs typeface="Lato"/>
                <a:sym typeface="Lato"/>
              </a:endParaRPr>
            </a:p>
          </p:txBody>
        </p:sp>
        <p:sp>
          <p:nvSpPr>
            <p:cNvPr id="317" name="Google Shape;317;p16"/>
            <p:cNvSpPr/>
            <p:nvPr/>
          </p:nvSpPr>
          <p:spPr>
            <a:xfrm>
              <a:off x="8388033" y="246888"/>
              <a:ext cx="54368" cy="59227"/>
            </a:xfrm>
            <a:prstGeom prst="ellipse">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Lato"/>
                <a:buNone/>
              </a:pPr>
              <a:endParaRPr sz="1800" b="0" i="0" u="none" strike="noStrike" cap="none">
                <a:solidFill>
                  <a:srgbClr val="FFFFFF"/>
                </a:solidFill>
                <a:latin typeface="Lato"/>
                <a:ea typeface="Lato"/>
                <a:cs typeface="Lato"/>
                <a:sym typeface="Lato"/>
              </a:endParaRPr>
            </a:p>
          </p:txBody>
        </p:sp>
      </p:grpSp>
      <p:pic>
        <p:nvPicPr>
          <p:cNvPr id="318" name="Google Shape;318;p16" descr="A picture containing text, tableware, plate, dishware&#10;&#10;Description automatically generated"/>
          <p:cNvPicPr preferRelativeResize="0"/>
          <p:nvPr/>
        </p:nvPicPr>
        <p:blipFill rotWithShape="1">
          <a:blip r:embed="rId3">
            <a:alphaModFix/>
          </a:blip>
          <a:srcRect/>
          <a:stretch/>
        </p:blipFill>
        <p:spPr>
          <a:xfrm>
            <a:off x="9032013" y="306115"/>
            <a:ext cx="2942892" cy="640080"/>
          </a:xfrm>
          <a:prstGeom prst="rect">
            <a:avLst/>
          </a:prstGeom>
          <a:noFill/>
          <a:ln>
            <a:noFill/>
          </a:ln>
        </p:spPr>
      </p:pic>
      <p:sp>
        <p:nvSpPr>
          <p:cNvPr id="319" name="Google Shape;319;p16"/>
          <p:cNvSpPr/>
          <p:nvPr/>
        </p:nvSpPr>
        <p:spPr>
          <a:xfrm>
            <a:off x="-1" y="3233650"/>
            <a:ext cx="606972" cy="362435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Lato"/>
              <a:buNone/>
            </a:pPr>
            <a:endParaRPr sz="1800" b="0" i="0" u="none" strike="noStrike" cap="none">
              <a:solidFill>
                <a:srgbClr val="FFFFFF"/>
              </a:solidFill>
              <a:latin typeface="Lato"/>
              <a:ea typeface="Lato"/>
              <a:cs typeface="Lato"/>
              <a:sym typeface="Lato"/>
            </a:endParaRPr>
          </a:p>
        </p:txBody>
      </p:sp>
      <p:pic>
        <p:nvPicPr>
          <p:cNvPr id="320" name="Google Shape;320;p16" descr="A picture containing icon&#10;&#10;Description automatically generated"/>
          <p:cNvPicPr preferRelativeResize="0"/>
          <p:nvPr/>
        </p:nvPicPr>
        <p:blipFill rotWithShape="1">
          <a:blip r:embed="rId4">
            <a:alphaModFix/>
          </a:blip>
          <a:srcRect/>
          <a:stretch/>
        </p:blipFill>
        <p:spPr>
          <a:xfrm>
            <a:off x="841633" y="514359"/>
            <a:ext cx="7518400" cy="2857500"/>
          </a:xfrm>
          <a:prstGeom prst="rect">
            <a:avLst/>
          </a:prstGeom>
          <a:noFill/>
          <a:ln>
            <a:noFill/>
          </a:ln>
        </p:spPr>
      </p:pic>
      <p:pic>
        <p:nvPicPr>
          <p:cNvPr id="321" name="Google Shape;321;p16" descr="Icon&#10;&#10;Description automatically generated"/>
          <p:cNvPicPr preferRelativeResize="0"/>
          <p:nvPr/>
        </p:nvPicPr>
        <p:blipFill rotWithShape="1">
          <a:blip r:embed="rId5">
            <a:alphaModFix/>
          </a:blip>
          <a:srcRect/>
          <a:stretch/>
        </p:blipFill>
        <p:spPr>
          <a:xfrm>
            <a:off x="4446623" y="3650559"/>
            <a:ext cx="635000" cy="635000"/>
          </a:xfrm>
          <a:prstGeom prst="rect">
            <a:avLst/>
          </a:prstGeom>
          <a:noFill/>
          <a:ln>
            <a:noFill/>
          </a:ln>
        </p:spPr>
      </p:pic>
      <p:pic>
        <p:nvPicPr>
          <p:cNvPr id="322" name="Google Shape;322;p16" descr="Icon&#10;&#10;Description automatically generated"/>
          <p:cNvPicPr preferRelativeResize="0"/>
          <p:nvPr/>
        </p:nvPicPr>
        <p:blipFill rotWithShape="1">
          <a:blip r:embed="rId6">
            <a:alphaModFix/>
          </a:blip>
          <a:srcRect/>
          <a:stretch/>
        </p:blipFill>
        <p:spPr>
          <a:xfrm>
            <a:off x="8360033" y="3720114"/>
            <a:ext cx="635000" cy="635000"/>
          </a:xfrm>
          <a:prstGeom prst="rect">
            <a:avLst/>
          </a:prstGeom>
          <a:noFill/>
          <a:ln>
            <a:noFill/>
          </a:ln>
        </p:spPr>
      </p:pic>
      <p:pic>
        <p:nvPicPr>
          <p:cNvPr id="323" name="Google Shape;323;p16" descr="A picture containing clipart&#10;&#10;Description automatically generated"/>
          <p:cNvPicPr preferRelativeResize="0"/>
          <p:nvPr/>
        </p:nvPicPr>
        <p:blipFill rotWithShape="1">
          <a:blip r:embed="rId7">
            <a:alphaModFix/>
          </a:blip>
          <a:srcRect/>
          <a:stretch/>
        </p:blipFill>
        <p:spPr>
          <a:xfrm>
            <a:off x="8360033" y="4728325"/>
            <a:ext cx="635000" cy="635000"/>
          </a:xfrm>
          <a:prstGeom prst="rect">
            <a:avLst/>
          </a:prstGeom>
          <a:noFill/>
          <a:ln>
            <a:noFill/>
          </a:ln>
        </p:spPr>
      </p:pic>
      <p:pic>
        <p:nvPicPr>
          <p:cNvPr id="324" name="Google Shape;324;p16" descr="Icon&#10;&#10;Description automatically generated"/>
          <p:cNvPicPr preferRelativeResize="0"/>
          <p:nvPr/>
        </p:nvPicPr>
        <p:blipFill rotWithShape="1">
          <a:blip r:embed="rId8">
            <a:alphaModFix/>
          </a:blip>
          <a:srcRect/>
          <a:stretch/>
        </p:blipFill>
        <p:spPr>
          <a:xfrm>
            <a:off x="4441679" y="4797429"/>
            <a:ext cx="635000" cy="635000"/>
          </a:xfrm>
          <a:prstGeom prst="rect">
            <a:avLst/>
          </a:prstGeom>
          <a:noFill/>
          <a:ln>
            <a:noFill/>
          </a:ln>
        </p:spPr>
      </p:pic>
      <p:sp>
        <p:nvSpPr>
          <p:cNvPr id="325" name="Google Shape;325;p16"/>
          <p:cNvSpPr txBox="1"/>
          <p:nvPr/>
        </p:nvSpPr>
        <p:spPr>
          <a:xfrm>
            <a:off x="5183951" y="3855100"/>
            <a:ext cx="2547600" cy="432600"/>
          </a:xfrm>
          <a:prstGeom prst="rect">
            <a:avLst/>
          </a:prstGeom>
          <a:noFill/>
          <a:ln>
            <a:noFill/>
          </a:ln>
        </p:spPr>
        <p:txBody>
          <a:bodyPr spcFirstLastPara="1" wrap="square" lIns="91425" tIns="45700" rIns="91425" bIns="45700" anchor="b" anchorCtr="0">
            <a:noAutofit/>
          </a:bodyPr>
          <a:lstStyle/>
          <a:p>
            <a:pPr marL="0" marR="0" lvl="0" indent="0" algn="l" rtl="0">
              <a:lnSpc>
                <a:spcPct val="90000"/>
              </a:lnSpc>
              <a:spcBef>
                <a:spcPts val="0"/>
              </a:spcBef>
              <a:spcAft>
                <a:spcPts val="0"/>
              </a:spcAft>
              <a:buClr>
                <a:srgbClr val="7D2248"/>
              </a:buClr>
              <a:buSzPts val="2000"/>
              <a:buFont typeface="Lato"/>
              <a:buNone/>
            </a:pPr>
            <a:br>
              <a:rPr lang="en-US" sz="2000" b="1" i="0" u="none" strike="noStrike" cap="none">
                <a:solidFill>
                  <a:srgbClr val="7D2248"/>
                </a:solidFill>
                <a:latin typeface="Lato"/>
                <a:ea typeface="Lato"/>
                <a:cs typeface="Lato"/>
                <a:sym typeface="Lato"/>
              </a:rPr>
            </a:br>
            <a:r>
              <a:rPr lang="en-US" sz="2000" b="1" i="0" u="none" strike="noStrike" cap="none">
                <a:solidFill>
                  <a:srgbClr val="7D2248"/>
                </a:solidFill>
                <a:latin typeface="Lato"/>
                <a:ea typeface="Lato"/>
                <a:cs typeface="Lato"/>
                <a:sym typeface="Lato"/>
              </a:rPr>
              <a:t>Instagram: </a:t>
            </a:r>
            <a:endParaRPr/>
          </a:p>
          <a:p>
            <a:pPr marL="0" marR="0" lvl="0" indent="0" algn="l" rtl="0">
              <a:lnSpc>
                <a:spcPct val="90000"/>
              </a:lnSpc>
              <a:spcBef>
                <a:spcPts val="0"/>
              </a:spcBef>
              <a:spcAft>
                <a:spcPts val="0"/>
              </a:spcAft>
              <a:buClr>
                <a:srgbClr val="7D2248"/>
              </a:buClr>
              <a:buSzPts val="2000"/>
              <a:buFont typeface="Lato"/>
              <a:buNone/>
            </a:pPr>
            <a:r>
              <a:rPr lang="en-US" sz="2000" b="1" i="0" u="none" strike="noStrike" cap="none">
                <a:solidFill>
                  <a:srgbClr val="7D2248"/>
                </a:solidFill>
                <a:latin typeface="Lato"/>
                <a:ea typeface="Lato"/>
                <a:cs typeface="Lato"/>
                <a:sym typeface="Lato"/>
              </a:rPr>
              <a:t>nloremfoundati</a:t>
            </a:r>
            <a:r>
              <a:rPr lang="en-US" sz="2000" b="1">
                <a:solidFill>
                  <a:srgbClr val="7D2248"/>
                </a:solidFill>
                <a:latin typeface="Lato"/>
                <a:ea typeface="Lato"/>
                <a:cs typeface="Lato"/>
                <a:sym typeface="Lato"/>
              </a:rPr>
              <a:t>o</a:t>
            </a:r>
            <a:r>
              <a:rPr lang="en-US" sz="2000" b="1" i="0" u="none" strike="noStrike" cap="none">
                <a:solidFill>
                  <a:srgbClr val="7D2248"/>
                </a:solidFill>
                <a:latin typeface="Lato"/>
                <a:ea typeface="Lato"/>
                <a:cs typeface="Lato"/>
                <a:sym typeface="Lato"/>
              </a:rPr>
              <a:t>n</a:t>
            </a:r>
            <a:endParaRPr sz="2000" b="1" i="0" u="none" strike="noStrike" cap="none">
              <a:solidFill>
                <a:srgbClr val="7D2248"/>
              </a:solidFill>
              <a:latin typeface="Lato"/>
              <a:ea typeface="Lato"/>
              <a:cs typeface="Lato"/>
              <a:sym typeface="Lato"/>
            </a:endParaRPr>
          </a:p>
        </p:txBody>
      </p:sp>
      <p:sp>
        <p:nvSpPr>
          <p:cNvPr id="326" name="Google Shape;326;p16"/>
          <p:cNvSpPr txBox="1"/>
          <p:nvPr/>
        </p:nvSpPr>
        <p:spPr>
          <a:xfrm>
            <a:off x="5183952" y="4999950"/>
            <a:ext cx="3279000" cy="432600"/>
          </a:xfrm>
          <a:prstGeom prst="rect">
            <a:avLst/>
          </a:prstGeom>
          <a:noFill/>
          <a:ln>
            <a:noFill/>
          </a:ln>
        </p:spPr>
        <p:txBody>
          <a:bodyPr spcFirstLastPara="1" wrap="square" lIns="91425" tIns="45700" rIns="91425" bIns="45700" anchor="b" anchorCtr="0">
            <a:noAutofit/>
          </a:bodyPr>
          <a:lstStyle/>
          <a:p>
            <a:pPr marL="0" marR="0" lvl="0" indent="0" algn="l" rtl="0">
              <a:lnSpc>
                <a:spcPct val="90000"/>
              </a:lnSpc>
              <a:spcBef>
                <a:spcPts val="0"/>
              </a:spcBef>
              <a:spcAft>
                <a:spcPts val="0"/>
              </a:spcAft>
              <a:buClr>
                <a:srgbClr val="7D2248"/>
              </a:buClr>
              <a:buSzPts val="2000"/>
              <a:buFont typeface="Lato"/>
              <a:buNone/>
            </a:pPr>
            <a:r>
              <a:rPr lang="en-US" sz="2000" b="1" i="0" u="none" strike="noStrike" cap="none">
                <a:solidFill>
                  <a:srgbClr val="7D2248"/>
                </a:solidFill>
                <a:latin typeface="Lato"/>
                <a:ea typeface="Lato"/>
                <a:cs typeface="Lato"/>
                <a:sym typeface="Lato"/>
              </a:rPr>
              <a:t>Linked In: </a:t>
            </a:r>
            <a:endParaRPr/>
          </a:p>
          <a:p>
            <a:pPr marL="0" marR="0" lvl="0" indent="0" algn="l" rtl="0">
              <a:lnSpc>
                <a:spcPct val="90000"/>
              </a:lnSpc>
              <a:spcBef>
                <a:spcPts val="0"/>
              </a:spcBef>
              <a:spcAft>
                <a:spcPts val="0"/>
              </a:spcAft>
              <a:buClr>
                <a:srgbClr val="7D2248"/>
              </a:buClr>
              <a:buSzPts val="2000"/>
              <a:buFont typeface="Lato"/>
              <a:buNone/>
            </a:pPr>
            <a:r>
              <a:rPr lang="en-US" sz="2000" b="1" i="0" u="none" strike="noStrike" cap="none">
                <a:solidFill>
                  <a:srgbClr val="7D2248"/>
                </a:solidFill>
                <a:latin typeface="Lato"/>
                <a:ea typeface="Lato"/>
                <a:cs typeface="Lato"/>
                <a:sym typeface="Lato"/>
              </a:rPr>
              <a:t>n-Lorem Foundation</a:t>
            </a:r>
            <a:endParaRPr sz="2000" b="1" i="0" u="none" strike="noStrike" cap="none">
              <a:solidFill>
                <a:srgbClr val="7D2248"/>
              </a:solidFill>
              <a:latin typeface="Lato"/>
              <a:ea typeface="Lato"/>
              <a:cs typeface="Lato"/>
              <a:sym typeface="Lato"/>
            </a:endParaRPr>
          </a:p>
        </p:txBody>
      </p:sp>
      <p:sp>
        <p:nvSpPr>
          <p:cNvPr id="327" name="Google Shape;327;p16"/>
          <p:cNvSpPr txBox="1"/>
          <p:nvPr/>
        </p:nvSpPr>
        <p:spPr>
          <a:xfrm>
            <a:off x="9186999" y="3855111"/>
            <a:ext cx="2492400" cy="432600"/>
          </a:xfrm>
          <a:prstGeom prst="rect">
            <a:avLst/>
          </a:prstGeom>
          <a:noFill/>
          <a:ln>
            <a:noFill/>
          </a:ln>
        </p:spPr>
        <p:txBody>
          <a:bodyPr spcFirstLastPara="1" wrap="square" lIns="91425" tIns="45700" rIns="91425" bIns="45700" anchor="b" anchorCtr="0">
            <a:noAutofit/>
          </a:bodyPr>
          <a:lstStyle/>
          <a:p>
            <a:pPr marL="0" marR="0" lvl="0" indent="0" algn="l" rtl="0">
              <a:lnSpc>
                <a:spcPct val="90000"/>
              </a:lnSpc>
              <a:spcBef>
                <a:spcPts val="0"/>
              </a:spcBef>
              <a:spcAft>
                <a:spcPts val="0"/>
              </a:spcAft>
              <a:buClr>
                <a:srgbClr val="7D2248"/>
              </a:buClr>
              <a:buSzPts val="2000"/>
              <a:buFont typeface="Lato"/>
              <a:buNone/>
            </a:pPr>
            <a:br>
              <a:rPr lang="en-US" sz="2000" b="1" i="0" u="none" strike="noStrike" cap="none">
                <a:solidFill>
                  <a:srgbClr val="7D2248"/>
                </a:solidFill>
                <a:latin typeface="Lato"/>
                <a:ea typeface="Lato"/>
                <a:cs typeface="Lato"/>
                <a:sym typeface="Lato"/>
              </a:rPr>
            </a:br>
            <a:r>
              <a:rPr lang="en-US" sz="2000" b="1" i="0" u="none" strike="noStrike" cap="none">
                <a:solidFill>
                  <a:srgbClr val="7D2248"/>
                </a:solidFill>
                <a:latin typeface="Lato"/>
                <a:ea typeface="Lato"/>
                <a:cs typeface="Lato"/>
                <a:sym typeface="Lato"/>
              </a:rPr>
              <a:t>Facebook: </a:t>
            </a:r>
            <a:endParaRPr/>
          </a:p>
          <a:p>
            <a:pPr marL="0" marR="0" lvl="0" indent="0" algn="l" rtl="0">
              <a:lnSpc>
                <a:spcPct val="90000"/>
              </a:lnSpc>
              <a:spcBef>
                <a:spcPts val="0"/>
              </a:spcBef>
              <a:spcAft>
                <a:spcPts val="0"/>
              </a:spcAft>
              <a:buClr>
                <a:srgbClr val="7D2248"/>
              </a:buClr>
              <a:buSzPts val="2000"/>
              <a:buFont typeface="Lato"/>
              <a:buNone/>
            </a:pPr>
            <a:r>
              <a:rPr lang="en-US" sz="2000" b="1" i="0" u="none" strike="noStrike" cap="none">
                <a:solidFill>
                  <a:srgbClr val="7D2248"/>
                </a:solidFill>
                <a:latin typeface="Lato"/>
                <a:ea typeface="Lato"/>
                <a:cs typeface="Lato"/>
                <a:sym typeface="Lato"/>
              </a:rPr>
              <a:t>@nloremfoundation</a:t>
            </a:r>
            <a:endParaRPr sz="2000" b="1" i="0" u="none" strike="noStrike" cap="none">
              <a:solidFill>
                <a:srgbClr val="7D2248"/>
              </a:solidFill>
              <a:latin typeface="Lato"/>
              <a:ea typeface="Lato"/>
              <a:cs typeface="Lato"/>
              <a:sym typeface="Lato"/>
            </a:endParaRPr>
          </a:p>
        </p:txBody>
      </p:sp>
      <p:sp>
        <p:nvSpPr>
          <p:cNvPr id="328" name="Google Shape;328;p16"/>
          <p:cNvSpPr txBox="1"/>
          <p:nvPr/>
        </p:nvSpPr>
        <p:spPr>
          <a:xfrm>
            <a:off x="9187008" y="4999956"/>
            <a:ext cx="1355100" cy="432600"/>
          </a:xfrm>
          <a:prstGeom prst="rect">
            <a:avLst/>
          </a:prstGeom>
          <a:noFill/>
          <a:ln>
            <a:noFill/>
          </a:ln>
        </p:spPr>
        <p:txBody>
          <a:bodyPr spcFirstLastPara="1" wrap="square" lIns="91425" tIns="45700" rIns="91425" bIns="45700" anchor="b" anchorCtr="0">
            <a:noAutofit/>
          </a:bodyPr>
          <a:lstStyle/>
          <a:p>
            <a:pPr marL="0" marR="0" lvl="0" indent="0" algn="l" rtl="0">
              <a:lnSpc>
                <a:spcPct val="90000"/>
              </a:lnSpc>
              <a:spcBef>
                <a:spcPts val="0"/>
              </a:spcBef>
              <a:spcAft>
                <a:spcPts val="0"/>
              </a:spcAft>
              <a:buClr>
                <a:srgbClr val="7D2248"/>
              </a:buClr>
              <a:buSzPts val="2000"/>
              <a:buFont typeface="Lato"/>
              <a:buNone/>
            </a:pPr>
            <a:br>
              <a:rPr lang="en-US" sz="2000" b="1" i="0" u="none" strike="noStrike" cap="none">
                <a:solidFill>
                  <a:srgbClr val="7D2248"/>
                </a:solidFill>
                <a:latin typeface="Lato"/>
                <a:ea typeface="Lato"/>
                <a:cs typeface="Lato"/>
                <a:sym typeface="Lato"/>
              </a:rPr>
            </a:br>
            <a:r>
              <a:rPr lang="en-US" sz="2000" b="1" i="0" u="none" strike="noStrike" cap="none">
                <a:solidFill>
                  <a:srgbClr val="7D2248"/>
                </a:solidFill>
                <a:latin typeface="Lato"/>
                <a:ea typeface="Lato"/>
                <a:cs typeface="Lato"/>
                <a:sym typeface="Lato"/>
              </a:rPr>
              <a:t>Twitter: </a:t>
            </a:r>
            <a:endParaRPr/>
          </a:p>
          <a:p>
            <a:pPr marL="0" marR="0" lvl="0" indent="0" algn="l" rtl="0">
              <a:lnSpc>
                <a:spcPct val="90000"/>
              </a:lnSpc>
              <a:spcBef>
                <a:spcPts val="0"/>
              </a:spcBef>
              <a:spcAft>
                <a:spcPts val="0"/>
              </a:spcAft>
              <a:buClr>
                <a:srgbClr val="7D2248"/>
              </a:buClr>
              <a:buSzPts val="2000"/>
              <a:buFont typeface="Lato"/>
              <a:buNone/>
            </a:pPr>
            <a:r>
              <a:rPr lang="en-US" sz="2000" b="1" i="0" u="none" strike="noStrike" cap="none">
                <a:solidFill>
                  <a:srgbClr val="7D2248"/>
                </a:solidFill>
                <a:latin typeface="Lato"/>
                <a:ea typeface="Lato"/>
                <a:cs typeface="Lato"/>
                <a:sym typeface="Lato"/>
              </a:rPr>
              <a:t>@n_lorem</a:t>
            </a:r>
            <a:endParaRPr sz="2000" b="1" i="0" u="none" strike="noStrike" cap="none">
              <a:solidFill>
                <a:srgbClr val="7D2248"/>
              </a:solidFill>
              <a:latin typeface="Lato"/>
              <a:ea typeface="Lato"/>
              <a:cs typeface="Lato"/>
              <a:sym typeface="Lato"/>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3A3838"/>
        </a:solidFill>
        <a:effectLst/>
      </p:bgPr>
    </p:bg>
    <p:spTree>
      <p:nvGrpSpPr>
        <p:cNvPr id="1" name="Shape 333"/>
        <p:cNvGrpSpPr/>
        <p:nvPr/>
      </p:nvGrpSpPr>
      <p:grpSpPr>
        <a:xfrm>
          <a:off x="0" y="0"/>
          <a:ext cx="0" cy="0"/>
          <a:chOff x="0" y="0"/>
          <a:chExt cx="0" cy="0"/>
        </a:xfrm>
      </p:grpSpPr>
      <p:sp>
        <p:nvSpPr>
          <p:cNvPr id="334" name="Google Shape;334;p17"/>
          <p:cNvSpPr/>
          <p:nvPr/>
        </p:nvSpPr>
        <p:spPr>
          <a:xfrm>
            <a:off x="0" y="0"/>
            <a:ext cx="12192000" cy="6858000"/>
          </a:xfrm>
          <a:prstGeom prst="rect">
            <a:avLst/>
          </a:prstGeom>
          <a:solidFill>
            <a:srgbClr val="3A3838"/>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Lato"/>
              <a:buNone/>
            </a:pPr>
            <a:endParaRPr sz="1800" b="0" i="0" u="none" strike="noStrike" cap="none">
              <a:solidFill>
                <a:srgbClr val="FFFFFF"/>
              </a:solidFill>
              <a:latin typeface="Lato"/>
              <a:ea typeface="Lato"/>
              <a:cs typeface="Lato"/>
              <a:sym typeface="Lato"/>
            </a:endParaRPr>
          </a:p>
        </p:txBody>
      </p:sp>
      <p:pic>
        <p:nvPicPr>
          <p:cNvPr id="335" name="Google Shape;335;p17" descr="A person and a child walking on a dirt road&#10;&#10;Description automatically generated with medium confidence"/>
          <p:cNvPicPr preferRelativeResize="0"/>
          <p:nvPr/>
        </p:nvPicPr>
        <p:blipFill rotWithShape="1">
          <a:blip r:embed="rId3">
            <a:alphaModFix/>
          </a:blip>
          <a:srcRect t="9090" r="40821"/>
          <a:stretch/>
        </p:blipFill>
        <p:spPr>
          <a:xfrm>
            <a:off x="3523488" y="10"/>
            <a:ext cx="8668512" cy="6857990"/>
          </a:xfrm>
          <a:prstGeom prst="rect">
            <a:avLst/>
          </a:prstGeom>
          <a:noFill/>
          <a:ln>
            <a:noFill/>
          </a:ln>
        </p:spPr>
      </p:pic>
      <p:sp>
        <p:nvSpPr>
          <p:cNvPr id="336" name="Google Shape;336;p17"/>
          <p:cNvSpPr/>
          <p:nvPr/>
        </p:nvSpPr>
        <p:spPr>
          <a:xfrm>
            <a:off x="0" y="0"/>
            <a:ext cx="9756601" cy="6858000"/>
          </a:xfrm>
          <a:prstGeom prst="rect">
            <a:avLst/>
          </a:prstGeom>
          <a:gradFill>
            <a:gsLst>
              <a:gs pos="0">
                <a:srgbClr val="FFFFFF">
                  <a:alpha val="0"/>
                </a:srgbClr>
              </a:gs>
              <a:gs pos="19000">
                <a:srgbClr val="FFFFFF">
                  <a:alpha val="37647"/>
                </a:srgbClr>
              </a:gs>
              <a:gs pos="35000">
                <a:srgbClr val="FFFFFF">
                  <a:alpha val="78823"/>
                </a:srgbClr>
              </a:gs>
              <a:gs pos="58000">
                <a:schemeClr val="lt1"/>
              </a:gs>
              <a:gs pos="100000">
                <a:schemeClr val="lt1"/>
              </a:gs>
            </a:gsLst>
            <a:lin ang="10800000"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Lato"/>
              <a:buNone/>
            </a:pPr>
            <a:endParaRPr sz="1800" b="0" i="0" u="none" strike="noStrike" cap="none">
              <a:solidFill>
                <a:srgbClr val="FFFFFF"/>
              </a:solidFill>
              <a:latin typeface="Lato"/>
              <a:ea typeface="Lato"/>
              <a:cs typeface="Lato"/>
              <a:sym typeface="Lato"/>
            </a:endParaRPr>
          </a:p>
        </p:txBody>
      </p:sp>
      <p:sp>
        <p:nvSpPr>
          <p:cNvPr id="337" name="Google Shape;337;p17"/>
          <p:cNvSpPr txBox="1">
            <a:spLocks noGrp="1"/>
          </p:cNvSpPr>
          <p:nvPr>
            <p:ph type="body" idx="1"/>
          </p:nvPr>
        </p:nvSpPr>
        <p:spPr>
          <a:xfrm>
            <a:off x="411455" y="2565941"/>
            <a:ext cx="5257619" cy="1406133"/>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accent1"/>
              </a:buClr>
              <a:buSzPts val="3200"/>
              <a:buNone/>
            </a:pPr>
            <a:r>
              <a:rPr lang="en-US" sz="3200" b="1">
                <a:solidFill>
                  <a:schemeClr val="accent1"/>
                </a:solidFill>
              </a:rPr>
              <a:t>Thank you for watching!</a:t>
            </a:r>
            <a:endParaRPr/>
          </a:p>
          <a:p>
            <a:pPr marL="0" lvl="0" indent="0" algn="l" rtl="0">
              <a:lnSpc>
                <a:spcPct val="90000"/>
              </a:lnSpc>
              <a:spcBef>
                <a:spcPts val="1000"/>
              </a:spcBef>
              <a:spcAft>
                <a:spcPts val="0"/>
              </a:spcAft>
              <a:buClr>
                <a:srgbClr val="888888"/>
              </a:buClr>
              <a:buSzPts val="2800"/>
              <a:buNone/>
            </a:pPr>
            <a:endParaRPr sz="2800" b="1">
              <a:solidFill>
                <a:schemeClr val="accent2"/>
              </a:solidFill>
            </a:endParaRPr>
          </a:p>
          <a:p>
            <a:pPr marL="0" lvl="0" indent="0" algn="l" rtl="0">
              <a:lnSpc>
                <a:spcPct val="90000"/>
              </a:lnSpc>
              <a:spcBef>
                <a:spcPts val="1000"/>
              </a:spcBef>
              <a:spcAft>
                <a:spcPts val="0"/>
              </a:spcAft>
              <a:buClr>
                <a:srgbClr val="888888"/>
              </a:buClr>
              <a:buSzPts val="2800"/>
              <a:buNone/>
            </a:pPr>
            <a:endParaRPr sz="2800" b="1">
              <a:solidFill>
                <a:schemeClr val="accent2"/>
              </a:solidFill>
            </a:endParaRPr>
          </a:p>
          <a:p>
            <a:pPr marL="0" lvl="0" indent="0" algn="l" rtl="0">
              <a:lnSpc>
                <a:spcPct val="90000"/>
              </a:lnSpc>
              <a:spcBef>
                <a:spcPts val="1000"/>
              </a:spcBef>
              <a:spcAft>
                <a:spcPts val="0"/>
              </a:spcAft>
              <a:buClr>
                <a:srgbClr val="888888"/>
              </a:buClr>
              <a:buSzPts val="2800"/>
              <a:buNone/>
            </a:pPr>
            <a:endParaRPr sz="2800" b="1">
              <a:solidFill>
                <a:schemeClr val="accent2"/>
              </a:solidFill>
            </a:endParaRPr>
          </a:p>
          <a:p>
            <a:pPr marL="0" lvl="0" indent="0" algn="l" rtl="0">
              <a:lnSpc>
                <a:spcPct val="90000"/>
              </a:lnSpc>
              <a:spcBef>
                <a:spcPts val="1000"/>
              </a:spcBef>
              <a:spcAft>
                <a:spcPts val="0"/>
              </a:spcAft>
              <a:buClr>
                <a:srgbClr val="888888"/>
              </a:buClr>
              <a:buSzPts val="4000"/>
              <a:buNone/>
            </a:pPr>
            <a:endParaRPr sz="4000" b="1" i="1">
              <a:solidFill>
                <a:schemeClr val="accent1"/>
              </a:solidFill>
              <a:latin typeface="Century"/>
              <a:ea typeface="Century"/>
              <a:cs typeface="Century"/>
              <a:sym typeface="Century"/>
            </a:endParaRPr>
          </a:p>
        </p:txBody>
      </p:sp>
      <p:sp>
        <p:nvSpPr>
          <p:cNvPr id="338" name="Google Shape;338;p17"/>
          <p:cNvSpPr/>
          <p:nvPr/>
        </p:nvSpPr>
        <p:spPr>
          <a:xfrm rot="5400000">
            <a:off x="759921" y="346791"/>
            <a:ext cx="146304" cy="704088"/>
          </a:xfrm>
          <a:prstGeom prst="rect">
            <a:avLst/>
          </a:prstGeom>
          <a:solidFill>
            <a:schemeClr val="accen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Lato"/>
              <a:buNone/>
            </a:pPr>
            <a:endParaRPr sz="1800" b="0" i="0" u="none" strike="noStrike" cap="none">
              <a:solidFill>
                <a:srgbClr val="FFFFFF"/>
              </a:solidFill>
              <a:latin typeface="Calibri"/>
              <a:ea typeface="Calibri"/>
              <a:cs typeface="Calibri"/>
              <a:sym typeface="Calibri"/>
            </a:endParaRPr>
          </a:p>
        </p:txBody>
      </p:sp>
      <p:sp>
        <p:nvSpPr>
          <p:cNvPr id="339" name="Google Shape;339;p17"/>
          <p:cNvSpPr/>
          <p:nvPr/>
        </p:nvSpPr>
        <p:spPr>
          <a:xfrm>
            <a:off x="481029" y="4546920"/>
            <a:ext cx="3977640" cy="18288"/>
          </a:xfrm>
          <a:prstGeom prst="rect">
            <a:avLst/>
          </a:prstGeom>
          <a:solidFill>
            <a:srgbClr val="D5D5D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Lato"/>
              <a:buNone/>
            </a:pPr>
            <a:endParaRPr sz="1800" b="0" i="0" u="none" strike="noStrike" cap="none">
              <a:solidFill>
                <a:srgbClr val="FFFFFF"/>
              </a:solidFill>
              <a:latin typeface="Calibri"/>
              <a:ea typeface="Calibri"/>
              <a:cs typeface="Calibri"/>
              <a:sym typeface="Calibri"/>
            </a:endParaRPr>
          </a:p>
        </p:txBody>
      </p:sp>
      <p:sp>
        <p:nvSpPr>
          <p:cNvPr id="340" name="Google Shape;340;p17"/>
          <p:cNvSpPr/>
          <p:nvPr/>
        </p:nvSpPr>
        <p:spPr>
          <a:xfrm>
            <a:off x="182880" y="481584"/>
            <a:ext cx="1402080" cy="485498"/>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Lato"/>
              <a:buNone/>
            </a:pPr>
            <a:endParaRPr sz="1800" b="0" i="0" u="none" strike="noStrike" cap="none">
              <a:solidFill>
                <a:srgbClr val="FFFFFF"/>
              </a:solidFill>
              <a:latin typeface="Lato"/>
              <a:ea typeface="Lato"/>
              <a:cs typeface="Lato"/>
              <a:sym typeface="Lato"/>
            </a:endParaRPr>
          </a:p>
        </p:txBody>
      </p:sp>
      <p:pic>
        <p:nvPicPr>
          <p:cNvPr id="341" name="Google Shape;341;p17" descr="Logo&#10;&#10;Description automatically generated"/>
          <p:cNvPicPr preferRelativeResize="0"/>
          <p:nvPr/>
        </p:nvPicPr>
        <p:blipFill rotWithShape="1">
          <a:blip r:embed="rId4">
            <a:alphaModFix/>
          </a:blip>
          <a:srcRect/>
          <a:stretch/>
        </p:blipFill>
        <p:spPr>
          <a:xfrm>
            <a:off x="481029" y="625683"/>
            <a:ext cx="5411262" cy="1171564"/>
          </a:xfrm>
          <a:prstGeom prst="rect">
            <a:avLst/>
          </a:prstGeom>
          <a:noFill/>
          <a:ln>
            <a:noFill/>
          </a:ln>
        </p:spPr>
      </p:pic>
      <p:sp>
        <p:nvSpPr>
          <p:cNvPr id="342" name="Google Shape;342;p17"/>
          <p:cNvSpPr txBox="1"/>
          <p:nvPr/>
        </p:nvSpPr>
        <p:spPr>
          <a:xfrm>
            <a:off x="481029" y="4556064"/>
            <a:ext cx="6260928" cy="1500187"/>
          </a:xfrm>
          <a:prstGeom prst="rect">
            <a:avLst/>
          </a:prstGeom>
          <a:noFill/>
          <a:ln>
            <a:noFill/>
          </a:ln>
        </p:spPr>
        <p:txBody>
          <a:bodyPr spcFirstLastPara="1" wrap="square" lIns="91425" tIns="45700" rIns="91425" bIns="45700" anchor="t" anchorCtr="0">
            <a:normAutofit/>
          </a:bodyPr>
          <a:lstStyle/>
          <a:p>
            <a:pPr marL="0" marR="0" lvl="0" indent="0" algn="l" rtl="0">
              <a:lnSpc>
                <a:spcPct val="90000"/>
              </a:lnSpc>
              <a:spcBef>
                <a:spcPts val="1000"/>
              </a:spcBef>
              <a:spcAft>
                <a:spcPts val="0"/>
              </a:spcAft>
              <a:buClr>
                <a:srgbClr val="7D2248"/>
              </a:buClr>
              <a:buSzPts val="2800"/>
              <a:buFont typeface="Arial"/>
              <a:buNone/>
            </a:pPr>
            <a:r>
              <a:rPr lang="en-US" sz="2800" b="0" i="0" u="none" strike="noStrike" cap="none">
                <a:solidFill>
                  <a:srgbClr val="7D2248"/>
                </a:solidFill>
                <a:latin typeface="Radley"/>
                <a:ea typeface="Radley"/>
                <a:cs typeface="Radley"/>
                <a:sym typeface="Radley"/>
              </a:rPr>
              <a:t>Find more podcasts and videos at:</a:t>
            </a:r>
            <a:endParaRPr/>
          </a:p>
          <a:p>
            <a:pPr marL="0" marR="0" lvl="0" indent="0" algn="l" rtl="0">
              <a:lnSpc>
                <a:spcPct val="90000"/>
              </a:lnSpc>
              <a:spcBef>
                <a:spcPts val="1000"/>
              </a:spcBef>
              <a:spcAft>
                <a:spcPts val="0"/>
              </a:spcAft>
              <a:buClr>
                <a:srgbClr val="7D2248"/>
              </a:buClr>
              <a:buSzPts val="2800"/>
              <a:buFont typeface="Arial"/>
              <a:buNone/>
            </a:pPr>
            <a:r>
              <a:rPr lang="en-US" sz="2800" b="1" i="0" u="none" strike="noStrike" cap="none">
                <a:solidFill>
                  <a:srgbClr val="7D2248"/>
                </a:solidFill>
                <a:latin typeface="Lato"/>
                <a:ea typeface="Lato"/>
                <a:cs typeface="Lato"/>
                <a:sym typeface="Lato"/>
              </a:rPr>
              <a:t>www.nlorem.org</a:t>
            </a:r>
            <a:endParaRPr sz="2800" b="1" i="0" u="none" strike="noStrike" cap="none">
              <a:solidFill>
                <a:srgbClr val="7D2248"/>
              </a:solidFill>
              <a:latin typeface="Lato"/>
              <a:ea typeface="Lato"/>
              <a:cs typeface="Lato"/>
              <a:sym typeface="Lato"/>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69"/>
        <p:cNvGrpSpPr/>
        <p:nvPr/>
      </p:nvGrpSpPr>
      <p:grpSpPr>
        <a:xfrm>
          <a:off x="0" y="0"/>
          <a:ext cx="0" cy="0"/>
          <a:chOff x="0" y="0"/>
          <a:chExt cx="0" cy="0"/>
        </a:xfrm>
      </p:grpSpPr>
      <p:sp>
        <p:nvSpPr>
          <p:cNvPr id="170" name="Google Shape;170;p2"/>
          <p:cNvSpPr txBox="1">
            <a:spLocks noGrp="1"/>
          </p:cNvSpPr>
          <p:nvPr>
            <p:ph type="title" idx="4294967295"/>
          </p:nvPr>
        </p:nvSpPr>
        <p:spPr>
          <a:xfrm>
            <a:off x="0" y="2534447"/>
            <a:ext cx="10798373" cy="1722611"/>
          </a:xfrm>
          <a:prstGeom prst="rect">
            <a:avLst/>
          </a:prstGeom>
          <a:noFill/>
          <a:ln>
            <a:noFill/>
          </a:ln>
        </p:spPr>
        <p:txBody>
          <a:bodyPr spcFirstLastPara="1" wrap="square" lIns="91425" tIns="45700" rIns="91425" bIns="45700" anchor="b" anchorCtr="0">
            <a:noAutofit/>
          </a:bodyPr>
          <a:lstStyle/>
          <a:p>
            <a:pPr marL="0" lvl="0" indent="0" algn="l" rtl="0">
              <a:lnSpc>
                <a:spcPct val="90000"/>
              </a:lnSpc>
              <a:spcBef>
                <a:spcPts val="0"/>
              </a:spcBef>
              <a:spcAft>
                <a:spcPts val="0"/>
              </a:spcAft>
              <a:buClr>
                <a:schemeClr val="dk1"/>
              </a:buClr>
              <a:buSzPts val="2800"/>
              <a:buFont typeface="Lato"/>
              <a:buNone/>
            </a:pPr>
            <a:r>
              <a:rPr lang="en-US" sz="2800"/>
              <a:t>Find our Podcast Series on any of your podcast streaming </a:t>
            </a:r>
            <a:br>
              <a:rPr lang="en-US" sz="2800"/>
            </a:br>
            <a:r>
              <a:rPr lang="en-US" sz="2800"/>
              <a:t>apps or on our website, </a:t>
            </a:r>
            <a:r>
              <a:rPr lang="en-US" sz="2800" b="1">
                <a:solidFill>
                  <a:schemeClr val="accent2"/>
                </a:solidFill>
              </a:rPr>
              <a:t>www.nlorem.org</a:t>
            </a:r>
            <a:br>
              <a:rPr lang="en-US" sz="2800"/>
            </a:br>
            <a:br>
              <a:rPr lang="en-US" sz="2800"/>
            </a:br>
            <a:r>
              <a:rPr lang="en-US" sz="2800"/>
              <a:t>Questions/inquiries can be sent to </a:t>
            </a:r>
            <a:r>
              <a:rPr lang="en-US" sz="2800" b="1">
                <a:solidFill>
                  <a:schemeClr val="accent2"/>
                </a:solidFill>
              </a:rPr>
              <a:t>podcast@nlorem.org </a:t>
            </a:r>
            <a:endParaRPr sz="2800">
              <a:solidFill>
                <a:schemeClr val="dk1"/>
              </a:solidFill>
              <a:latin typeface="Lato"/>
              <a:ea typeface="Lato"/>
              <a:cs typeface="Lato"/>
              <a:sym typeface="Lato"/>
            </a:endParaRPr>
          </a:p>
        </p:txBody>
      </p:sp>
      <p:sp>
        <p:nvSpPr>
          <p:cNvPr id="171" name="Google Shape;171;p2"/>
          <p:cNvSpPr/>
          <p:nvPr/>
        </p:nvSpPr>
        <p:spPr>
          <a:xfrm>
            <a:off x="0" y="0"/>
            <a:ext cx="4475140" cy="2130951"/>
          </a:xfrm>
          <a:custGeom>
            <a:avLst/>
            <a:gdLst/>
            <a:ahLst/>
            <a:cxnLst/>
            <a:rect l="l" t="t" r="r" b="b"/>
            <a:pathLst>
              <a:path w="4475140" h="2130951" extrusionOk="0">
                <a:moveTo>
                  <a:pt x="0" y="0"/>
                </a:moveTo>
                <a:lnTo>
                  <a:pt x="1074821" y="0"/>
                </a:lnTo>
                <a:lnTo>
                  <a:pt x="1074821" y="478"/>
                </a:lnTo>
                <a:lnTo>
                  <a:pt x="4475140" y="478"/>
                </a:lnTo>
                <a:lnTo>
                  <a:pt x="3488452" y="2130951"/>
                </a:lnTo>
                <a:lnTo>
                  <a:pt x="0" y="2130951"/>
                </a:lnTo>
                <a:close/>
              </a:path>
            </a:pathLst>
          </a:custGeom>
          <a:solidFill>
            <a:srgbClr val="4B593A"/>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Lato"/>
              <a:buNone/>
            </a:pPr>
            <a:endParaRPr sz="1800" b="0" i="0" u="none" strike="noStrike" cap="none">
              <a:solidFill>
                <a:srgbClr val="FFFFFF"/>
              </a:solidFill>
              <a:latin typeface="Lato"/>
              <a:ea typeface="Lato"/>
              <a:cs typeface="Lato"/>
              <a:sym typeface="Lato"/>
            </a:endParaRPr>
          </a:p>
        </p:txBody>
      </p:sp>
      <p:sp>
        <p:nvSpPr>
          <p:cNvPr id="172" name="Google Shape;172;p2"/>
          <p:cNvSpPr/>
          <p:nvPr/>
        </p:nvSpPr>
        <p:spPr>
          <a:xfrm rot="10800000">
            <a:off x="7716860" y="4682362"/>
            <a:ext cx="4475140" cy="2174680"/>
          </a:xfrm>
          <a:custGeom>
            <a:avLst/>
            <a:gdLst/>
            <a:ahLst/>
            <a:cxnLst/>
            <a:rect l="l" t="t" r="r" b="b"/>
            <a:pathLst>
              <a:path w="4475140" h="2174680" extrusionOk="0">
                <a:moveTo>
                  <a:pt x="3468199" y="2174680"/>
                </a:moveTo>
                <a:lnTo>
                  <a:pt x="0" y="2174680"/>
                </a:lnTo>
                <a:lnTo>
                  <a:pt x="0" y="0"/>
                </a:lnTo>
                <a:lnTo>
                  <a:pt x="1074821" y="0"/>
                </a:lnTo>
                <a:lnTo>
                  <a:pt x="1074821" y="478"/>
                </a:lnTo>
                <a:lnTo>
                  <a:pt x="4475140" y="478"/>
                </a:lnTo>
                <a:close/>
              </a:path>
            </a:pathLst>
          </a:custGeom>
          <a:solidFill>
            <a:srgbClr val="40404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Lato"/>
              <a:buNone/>
            </a:pPr>
            <a:endParaRPr sz="1800" b="0" i="0" u="none" strike="noStrike" cap="none">
              <a:solidFill>
                <a:srgbClr val="FFFFFF"/>
              </a:solidFill>
              <a:latin typeface="Lato"/>
              <a:ea typeface="Lato"/>
              <a:cs typeface="Lato"/>
              <a:sym typeface="Lato"/>
            </a:endParaRPr>
          </a:p>
        </p:txBody>
      </p:sp>
      <p:pic>
        <p:nvPicPr>
          <p:cNvPr id="173" name="Google Shape;173;p2" descr="A picture containing grass, outdoor, person, child&#10;&#10;Description automatically generated"/>
          <p:cNvPicPr preferRelativeResize="0"/>
          <p:nvPr/>
        </p:nvPicPr>
        <p:blipFill rotWithShape="1">
          <a:blip r:embed="rId3">
            <a:alphaModFix/>
          </a:blip>
          <a:srcRect t="28263" r="-2" b="22413"/>
          <a:stretch/>
        </p:blipFill>
        <p:spPr>
          <a:xfrm>
            <a:off x="20" y="4682838"/>
            <a:ext cx="8563356" cy="2175160"/>
          </a:xfrm>
          <a:custGeom>
            <a:avLst/>
            <a:gdLst/>
            <a:ahLst/>
            <a:cxnLst/>
            <a:rect l="l" t="t" r="r" b="b"/>
            <a:pathLst>
              <a:path w="8563376" h="2175160" extrusionOk="0">
                <a:moveTo>
                  <a:pt x="0" y="0"/>
                </a:moveTo>
                <a:lnTo>
                  <a:pt x="8563376" y="0"/>
                </a:lnTo>
                <a:lnTo>
                  <a:pt x="7555992" y="2175160"/>
                </a:lnTo>
                <a:lnTo>
                  <a:pt x="0" y="2175160"/>
                </a:lnTo>
                <a:close/>
              </a:path>
            </a:pathLst>
          </a:custGeom>
          <a:noFill/>
          <a:ln>
            <a:noFill/>
          </a:ln>
        </p:spPr>
      </p:pic>
      <p:pic>
        <p:nvPicPr>
          <p:cNvPr id="174" name="Google Shape;174;p2" descr="A picture containing text, tableware, plate, dishware&#10;&#10;Description automatically generated"/>
          <p:cNvPicPr preferRelativeResize="0"/>
          <p:nvPr/>
        </p:nvPicPr>
        <p:blipFill rotWithShape="1">
          <a:blip r:embed="rId4">
            <a:alphaModFix/>
          </a:blip>
          <a:srcRect/>
          <a:stretch/>
        </p:blipFill>
        <p:spPr>
          <a:xfrm>
            <a:off x="4689046" y="346271"/>
            <a:ext cx="6273800" cy="1358900"/>
          </a:xfrm>
          <a:prstGeom prst="rect">
            <a:avLst/>
          </a:prstGeom>
          <a:noFill/>
          <a:ln>
            <a:noFill/>
          </a:ln>
        </p:spPr>
      </p:pic>
      <p:pic>
        <p:nvPicPr>
          <p:cNvPr id="175" name="Google Shape;175;p2" descr="A picture containing schematic&#10;&#10;Description automatically generated"/>
          <p:cNvPicPr preferRelativeResize="0"/>
          <p:nvPr/>
        </p:nvPicPr>
        <p:blipFill rotWithShape="1">
          <a:blip r:embed="rId5">
            <a:alphaModFix/>
          </a:blip>
          <a:srcRect/>
          <a:stretch/>
        </p:blipFill>
        <p:spPr>
          <a:xfrm>
            <a:off x="9994141" y="1947159"/>
            <a:ext cx="1937409" cy="265176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79"/>
        <p:cNvGrpSpPr/>
        <p:nvPr/>
      </p:nvGrpSpPr>
      <p:grpSpPr>
        <a:xfrm>
          <a:off x="0" y="0"/>
          <a:ext cx="0" cy="0"/>
          <a:chOff x="0" y="0"/>
          <a:chExt cx="0" cy="0"/>
        </a:xfrm>
      </p:grpSpPr>
      <p:sp>
        <p:nvSpPr>
          <p:cNvPr id="180" name="Google Shape;180;p3"/>
          <p:cNvSpPr txBox="1">
            <a:spLocks noGrp="1"/>
          </p:cNvSpPr>
          <p:nvPr>
            <p:ph type="title"/>
          </p:nvPr>
        </p:nvSpPr>
        <p:spPr>
          <a:xfrm>
            <a:off x="731520" y="136525"/>
            <a:ext cx="10728960" cy="1080120"/>
          </a:xfrm>
          <a:prstGeom prst="rect">
            <a:avLst/>
          </a:prstGeom>
          <a:noFill/>
          <a:ln>
            <a:noFill/>
          </a:ln>
        </p:spPr>
        <p:txBody>
          <a:bodyPr spcFirstLastPara="1" wrap="square" lIns="91425" tIns="45700" rIns="91425" bIns="45700" anchor="b" anchorCtr="0">
            <a:noAutofit/>
          </a:bodyPr>
          <a:lstStyle/>
          <a:p>
            <a:pPr marL="0" lvl="0" indent="0" algn="l" rtl="0">
              <a:lnSpc>
                <a:spcPct val="90000"/>
              </a:lnSpc>
              <a:spcBef>
                <a:spcPts val="0"/>
              </a:spcBef>
              <a:spcAft>
                <a:spcPts val="0"/>
              </a:spcAft>
              <a:buClr>
                <a:schemeClr val="accent1"/>
              </a:buClr>
              <a:buSzPts val="4000"/>
              <a:buFont typeface="Lato"/>
              <a:buNone/>
            </a:pPr>
            <a:r>
              <a:rPr lang="en-US"/>
              <a:t>The Heart</a:t>
            </a:r>
            <a:endParaRPr/>
          </a:p>
        </p:txBody>
      </p:sp>
      <p:sp>
        <p:nvSpPr>
          <p:cNvPr id="181" name="Google Shape;181;p3"/>
          <p:cNvSpPr txBox="1">
            <a:spLocks noGrp="1"/>
          </p:cNvSpPr>
          <p:nvPr>
            <p:ph type="body" idx="1"/>
          </p:nvPr>
        </p:nvSpPr>
        <p:spPr>
          <a:xfrm>
            <a:off x="731520" y="1478280"/>
            <a:ext cx="10744200" cy="4351338"/>
          </a:xfrm>
          <a:prstGeom prst="rect">
            <a:avLst/>
          </a:prstGeom>
          <a:noFill/>
          <a:ln>
            <a:noFill/>
          </a:ln>
        </p:spPr>
        <p:txBody>
          <a:bodyPr spcFirstLastPara="1" wrap="square" lIns="91425" tIns="45700" rIns="91425" bIns="45700" anchor="t" anchorCtr="0">
            <a:noAutofit/>
          </a:bodyPr>
          <a:lstStyle/>
          <a:p>
            <a:pPr marL="406400" lvl="0" indent="-406400" algn="l" rtl="0">
              <a:lnSpc>
                <a:spcPct val="110000"/>
              </a:lnSpc>
              <a:spcBef>
                <a:spcPts val="0"/>
              </a:spcBef>
              <a:spcAft>
                <a:spcPts val="0"/>
              </a:spcAft>
              <a:buSzPts val="2000"/>
              <a:buFont typeface="Lato"/>
              <a:buChar char="•"/>
            </a:pPr>
            <a:r>
              <a:rPr lang="en-US" sz="2000"/>
              <a:t>The pump of the cardiovascular system is the heart</a:t>
            </a:r>
            <a:endParaRPr/>
          </a:p>
          <a:p>
            <a:pPr marL="406400" lvl="0" indent="-406400" algn="l" rtl="0">
              <a:lnSpc>
                <a:spcPct val="110000"/>
              </a:lnSpc>
              <a:spcBef>
                <a:spcPts val="1200"/>
              </a:spcBef>
              <a:spcAft>
                <a:spcPts val="0"/>
              </a:spcAft>
              <a:buSzPts val="2000"/>
              <a:buFont typeface="Lato"/>
              <a:buChar char="•"/>
            </a:pPr>
            <a:r>
              <a:rPr lang="en-US" sz="2000"/>
              <a:t>The heart has four chambers:</a:t>
            </a:r>
            <a:endParaRPr/>
          </a:p>
          <a:p>
            <a:pPr marL="812800" lvl="1" indent="-355600" algn="l" rtl="0">
              <a:lnSpc>
                <a:spcPct val="110000"/>
              </a:lnSpc>
              <a:spcBef>
                <a:spcPts val="1200"/>
              </a:spcBef>
              <a:spcAft>
                <a:spcPts val="0"/>
              </a:spcAft>
              <a:buSzPts val="1800"/>
              <a:buChar char="-"/>
            </a:pPr>
            <a:r>
              <a:rPr lang="en-US" sz="1800" b="1">
                <a:solidFill>
                  <a:schemeClr val="accent2"/>
                </a:solidFill>
              </a:rPr>
              <a:t>Right atrium, right ventricle, left atrium, left ventricle</a:t>
            </a:r>
            <a:r>
              <a:rPr lang="en-US" sz="1800"/>
              <a:t> </a:t>
            </a:r>
            <a:endParaRPr/>
          </a:p>
          <a:p>
            <a:pPr marL="406400" lvl="0" indent="-254000" algn="l" rtl="0">
              <a:lnSpc>
                <a:spcPct val="110000"/>
              </a:lnSpc>
              <a:spcBef>
                <a:spcPts val="1200"/>
              </a:spcBef>
              <a:spcAft>
                <a:spcPts val="0"/>
              </a:spcAft>
              <a:buSzPts val="2400"/>
              <a:buFont typeface="Lato"/>
              <a:buNone/>
            </a:pPr>
            <a:endParaRPr/>
          </a:p>
          <a:p>
            <a:pPr marL="406400" lvl="0" indent="-254000" algn="l" rtl="0">
              <a:lnSpc>
                <a:spcPct val="110000"/>
              </a:lnSpc>
              <a:spcBef>
                <a:spcPts val="1200"/>
              </a:spcBef>
              <a:spcAft>
                <a:spcPts val="0"/>
              </a:spcAft>
              <a:buSzPts val="2400"/>
              <a:buFont typeface="Lato"/>
              <a:buNone/>
            </a:pPr>
            <a:endParaRPr/>
          </a:p>
        </p:txBody>
      </p:sp>
      <p:pic>
        <p:nvPicPr>
          <p:cNvPr id="182" name="Google Shape;182;p3"/>
          <p:cNvPicPr preferRelativeResize="0"/>
          <p:nvPr/>
        </p:nvPicPr>
        <p:blipFill rotWithShape="1">
          <a:blip r:embed="rId3">
            <a:alphaModFix/>
          </a:blip>
          <a:srcRect/>
          <a:stretch/>
        </p:blipFill>
        <p:spPr>
          <a:xfrm>
            <a:off x="7324574" y="1828799"/>
            <a:ext cx="3853250" cy="3323450"/>
          </a:xfrm>
          <a:prstGeom prst="rect">
            <a:avLst/>
          </a:prstGeom>
          <a:noFill/>
          <a:ln>
            <a:noFill/>
          </a:ln>
        </p:spPr>
      </p:pic>
      <p:pic>
        <p:nvPicPr>
          <p:cNvPr id="183" name="Google Shape;183;p3"/>
          <p:cNvPicPr preferRelativeResize="0"/>
          <p:nvPr/>
        </p:nvPicPr>
        <p:blipFill>
          <a:blip r:embed="rId4">
            <a:alphaModFix/>
          </a:blip>
          <a:stretch>
            <a:fillRect/>
          </a:stretch>
        </p:blipFill>
        <p:spPr>
          <a:xfrm>
            <a:off x="731525" y="1675025"/>
            <a:ext cx="5289975" cy="5289975"/>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88"/>
        <p:cNvGrpSpPr/>
        <p:nvPr/>
      </p:nvGrpSpPr>
      <p:grpSpPr>
        <a:xfrm>
          <a:off x="0" y="0"/>
          <a:ext cx="0" cy="0"/>
          <a:chOff x="0" y="0"/>
          <a:chExt cx="0" cy="0"/>
        </a:xfrm>
      </p:grpSpPr>
      <p:pic>
        <p:nvPicPr>
          <p:cNvPr id="189" name="Google Shape;189;p4" descr="A picture containing text&#10;&#10;Description automatically generated"/>
          <p:cNvPicPr preferRelativeResize="0"/>
          <p:nvPr/>
        </p:nvPicPr>
        <p:blipFill rotWithShape="1">
          <a:blip r:embed="rId3">
            <a:alphaModFix/>
          </a:blip>
          <a:srcRect/>
          <a:stretch/>
        </p:blipFill>
        <p:spPr>
          <a:xfrm>
            <a:off x="8448824" y="2982501"/>
            <a:ext cx="2342927" cy="3032925"/>
          </a:xfrm>
          <a:prstGeom prst="rect">
            <a:avLst/>
          </a:prstGeom>
          <a:noFill/>
          <a:ln>
            <a:noFill/>
          </a:ln>
        </p:spPr>
      </p:pic>
      <p:sp>
        <p:nvSpPr>
          <p:cNvPr id="190" name="Google Shape;190;p4"/>
          <p:cNvSpPr txBox="1">
            <a:spLocks noGrp="1"/>
          </p:cNvSpPr>
          <p:nvPr>
            <p:ph type="title"/>
          </p:nvPr>
        </p:nvSpPr>
        <p:spPr>
          <a:xfrm>
            <a:off x="731520" y="136525"/>
            <a:ext cx="10728960" cy="1080120"/>
          </a:xfrm>
          <a:prstGeom prst="rect">
            <a:avLst/>
          </a:prstGeom>
          <a:noFill/>
          <a:ln>
            <a:noFill/>
          </a:ln>
        </p:spPr>
        <p:txBody>
          <a:bodyPr spcFirstLastPara="1" wrap="square" lIns="91425" tIns="45700" rIns="91425" bIns="45700" anchor="b" anchorCtr="0">
            <a:noAutofit/>
          </a:bodyPr>
          <a:lstStyle/>
          <a:p>
            <a:pPr marL="0" lvl="0" indent="0" algn="l" rtl="0">
              <a:lnSpc>
                <a:spcPct val="90000"/>
              </a:lnSpc>
              <a:spcBef>
                <a:spcPts val="0"/>
              </a:spcBef>
              <a:spcAft>
                <a:spcPts val="0"/>
              </a:spcAft>
              <a:buClr>
                <a:schemeClr val="accent1"/>
              </a:buClr>
              <a:buSzPts val="4000"/>
              <a:buFont typeface="Lato"/>
              <a:buNone/>
            </a:pPr>
            <a:r>
              <a:rPr lang="en-US"/>
              <a:t>Why is the Heart Two Sided?</a:t>
            </a:r>
            <a:endParaRPr/>
          </a:p>
        </p:txBody>
      </p:sp>
      <p:sp>
        <p:nvSpPr>
          <p:cNvPr id="191" name="Google Shape;191;p4"/>
          <p:cNvSpPr txBox="1">
            <a:spLocks noGrp="1"/>
          </p:cNvSpPr>
          <p:nvPr>
            <p:ph type="body" idx="1"/>
          </p:nvPr>
        </p:nvSpPr>
        <p:spPr>
          <a:xfrm>
            <a:off x="731525" y="1478275"/>
            <a:ext cx="8764800" cy="1242600"/>
          </a:xfrm>
          <a:prstGeom prst="rect">
            <a:avLst/>
          </a:prstGeom>
          <a:solidFill>
            <a:schemeClr val="accent2"/>
          </a:solidFill>
          <a:ln w="9525" cap="flat" cmpd="sng">
            <a:solidFill>
              <a:schemeClr val="accent2"/>
            </a:solidFill>
            <a:prstDash val="solid"/>
            <a:round/>
            <a:headEnd type="none" w="sm" len="sm"/>
            <a:tailEnd type="none" w="sm" len="sm"/>
          </a:ln>
        </p:spPr>
        <p:txBody>
          <a:bodyPr spcFirstLastPara="1" wrap="square" lIns="91425" tIns="45700" rIns="91425" bIns="45700" anchor="t" anchorCtr="0">
            <a:noAutofit/>
          </a:bodyPr>
          <a:lstStyle/>
          <a:p>
            <a:pPr marL="0" lvl="0" indent="0" algn="l" rtl="0">
              <a:lnSpc>
                <a:spcPct val="110000"/>
              </a:lnSpc>
              <a:spcBef>
                <a:spcPts val="0"/>
              </a:spcBef>
              <a:spcAft>
                <a:spcPts val="0"/>
              </a:spcAft>
              <a:buSzPts val="2000"/>
              <a:buFont typeface="Lato"/>
              <a:buNone/>
            </a:pPr>
            <a:r>
              <a:rPr lang="en-US" sz="2000" u="sng">
                <a:solidFill>
                  <a:schemeClr val="lt1"/>
                </a:solidFill>
              </a:rPr>
              <a:t>Key Point:</a:t>
            </a:r>
            <a:r>
              <a:rPr lang="en-US" sz="2000">
                <a:solidFill>
                  <a:schemeClr val="lt1"/>
                </a:solidFill>
              </a:rPr>
              <a:t> The heart is two sided because there are two circulatory systems:</a:t>
            </a:r>
            <a:endParaRPr/>
          </a:p>
          <a:p>
            <a:pPr marL="1371600" lvl="0" indent="-342900" algn="l" rtl="0">
              <a:lnSpc>
                <a:spcPct val="110000"/>
              </a:lnSpc>
              <a:spcBef>
                <a:spcPts val="1200"/>
              </a:spcBef>
              <a:spcAft>
                <a:spcPts val="0"/>
              </a:spcAft>
              <a:buClr>
                <a:schemeClr val="lt1"/>
              </a:buClr>
              <a:buSzPts val="1800"/>
              <a:buAutoNum type="arabicPeriod"/>
            </a:pPr>
            <a:r>
              <a:rPr lang="en-US" sz="1800">
                <a:solidFill>
                  <a:schemeClr val="lt1"/>
                </a:solidFill>
              </a:rPr>
              <a:t>Pulmonary circulatory system</a:t>
            </a:r>
            <a:endParaRPr/>
          </a:p>
          <a:p>
            <a:pPr marL="1371600" lvl="0" indent="-342900" algn="l" rtl="0">
              <a:lnSpc>
                <a:spcPct val="110000"/>
              </a:lnSpc>
              <a:spcBef>
                <a:spcPts val="0"/>
              </a:spcBef>
              <a:spcAft>
                <a:spcPts val="0"/>
              </a:spcAft>
              <a:buClr>
                <a:schemeClr val="lt1"/>
              </a:buClr>
              <a:buSzPts val="1800"/>
              <a:buAutoNum type="arabicPeriod"/>
            </a:pPr>
            <a:r>
              <a:rPr lang="en-US" sz="1800">
                <a:solidFill>
                  <a:schemeClr val="lt1"/>
                </a:solidFill>
              </a:rPr>
              <a:t>Peripheral circulatory system</a:t>
            </a:r>
            <a:endParaRPr/>
          </a:p>
          <a:p>
            <a:pPr marL="0" lvl="0" indent="0" algn="l" rtl="0">
              <a:spcBef>
                <a:spcPts val="1200"/>
              </a:spcBef>
              <a:spcAft>
                <a:spcPts val="0"/>
              </a:spcAft>
              <a:buNone/>
            </a:pPr>
            <a:endParaRPr sz="2000"/>
          </a:p>
          <a:p>
            <a:pPr marL="812800" lvl="1" indent="-228600" algn="l" rtl="0">
              <a:lnSpc>
                <a:spcPct val="110000"/>
              </a:lnSpc>
              <a:spcBef>
                <a:spcPts val="1200"/>
              </a:spcBef>
              <a:spcAft>
                <a:spcPts val="0"/>
              </a:spcAft>
              <a:buSzPts val="2000"/>
              <a:buNone/>
            </a:pPr>
            <a:endParaRPr/>
          </a:p>
        </p:txBody>
      </p:sp>
      <p:sp>
        <p:nvSpPr>
          <p:cNvPr id="192" name="Google Shape;192;p4"/>
          <p:cNvSpPr txBox="1"/>
          <p:nvPr/>
        </p:nvSpPr>
        <p:spPr>
          <a:xfrm>
            <a:off x="731525" y="2720875"/>
            <a:ext cx="7559400" cy="2582700"/>
          </a:xfrm>
          <a:prstGeom prst="rect">
            <a:avLst/>
          </a:prstGeom>
          <a:noFill/>
          <a:ln>
            <a:noFill/>
          </a:ln>
        </p:spPr>
        <p:txBody>
          <a:bodyPr spcFirstLastPara="1" wrap="square" lIns="91425" tIns="91425" rIns="91425" bIns="91425" anchor="t" anchorCtr="0">
            <a:spAutoFit/>
          </a:bodyPr>
          <a:lstStyle/>
          <a:p>
            <a:pPr marL="406400" lvl="0" indent="-406400" algn="l" rtl="0">
              <a:lnSpc>
                <a:spcPct val="110000"/>
              </a:lnSpc>
              <a:spcBef>
                <a:spcPts val="1200"/>
              </a:spcBef>
              <a:spcAft>
                <a:spcPts val="0"/>
              </a:spcAft>
              <a:buClr>
                <a:schemeClr val="accent2"/>
              </a:buClr>
              <a:buSzPts val="2000"/>
              <a:buFont typeface="Lato"/>
              <a:buChar char="•"/>
            </a:pPr>
            <a:r>
              <a:rPr lang="en-US" sz="2000">
                <a:solidFill>
                  <a:schemeClr val="dk2"/>
                </a:solidFill>
                <a:latin typeface="Lato"/>
                <a:ea typeface="Lato"/>
                <a:cs typeface="Lato"/>
                <a:sym typeface="Lato"/>
              </a:rPr>
              <a:t>The </a:t>
            </a:r>
            <a:r>
              <a:rPr lang="en-US" sz="2000" b="1">
                <a:solidFill>
                  <a:schemeClr val="accent2"/>
                </a:solidFill>
                <a:latin typeface="Lato"/>
                <a:ea typeface="Lato"/>
                <a:cs typeface="Lato"/>
                <a:sym typeface="Lato"/>
              </a:rPr>
              <a:t>pulmonary circulatory system</a:t>
            </a:r>
            <a:r>
              <a:rPr lang="en-US" sz="2000">
                <a:solidFill>
                  <a:schemeClr val="dk2"/>
                </a:solidFill>
                <a:latin typeface="Lato"/>
                <a:ea typeface="Lato"/>
                <a:cs typeface="Lato"/>
                <a:sym typeface="Lato"/>
              </a:rPr>
              <a:t> delivers blood to and from  your lungs</a:t>
            </a:r>
            <a:endParaRPr sz="2400">
              <a:solidFill>
                <a:schemeClr val="dk2"/>
              </a:solidFill>
              <a:latin typeface="Lato"/>
              <a:ea typeface="Lato"/>
              <a:cs typeface="Lato"/>
              <a:sym typeface="Lato"/>
            </a:endParaRPr>
          </a:p>
          <a:p>
            <a:pPr marL="812800" lvl="1" indent="-355600" algn="l" rtl="0">
              <a:lnSpc>
                <a:spcPct val="110000"/>
              </a:lnSpc>
              <a:spcBef>
                <a:spcPts val="1200"/>
              </a:spcBef>
              <a:spcAft>
                <a:spcPts val="0"/>
              </a:spcAft>
              <a:buClr>
                <a:schemeClr val="accent1"/>
              </a:buClr>
              <a:buSzPts val="1800"/>
              <a:buChar char="-"/>
            </a:pPr>
            <a:r>
              <a:rPr lang="en-US" sz="1800">
                <a:solidFill>
                  <a:schemeClr val="accent1"/>
                </a:solidFill>
                <a:latin typeface="Lato"/>
                <a:ea typeface="Lato"/>
                <a:cs typeface="Lato"/>
                <a:sym typeface="Lato"/>
              </a:rPr>
              <a:t>Low pressure system</a:t>
            </a:r>
            <a:r>
              <a:rPr lang="en-US" sz="1800">
                <a:solidFill>
                  <a:schemeClr val="dk2"/>
                </a:solidFill>
                <a:latin typeface="Lato"/>
                <a:ea typeface="Lato"/>
                <a:cs typeface="Lato"/>
                <a:sym typeface="Lato"/>
              </a:rPr>
              <a:t>, managed by </a:t>
            </a:r>
            <a:r>
              <a:rPr lang="en-US" sz="1800">
                <a:solidFill>
                  <a:schemeClr val="accent1"/>
                </a:solidFill>
                <a:latin typeface="Lato"/>
                <a:ea typeface="Lato"/>
                <a:cs typeface="Lato"/>
                <a:sym typeface="Lato"/>
              </a:rPr>
              <a:t>right side of heart</a:t>
            </a:r>
            <a:endParaRPr sz="2000">
              <a:solidFill>
                <a:schemeClr val="accent1"/>
              </a:solidFill>
              <a:latin typeface="Lato"/>
              <a:ea typeface="Lato"/>
              <a:cs typeface="Lato"/>
              <a:sym typeface="Lato"/>
            </a:endParaRPr>
          </a:p>
          <a:p>
            <a:pPr marL="406400" lvl="0" indent="-406400" algn="l" rtl="0">
              <a:lnSpc>
                <a:spcPct val="110000"/>
              </a:lnSpc>
              <a:spcBef>
                <a:spcPts val="1200"/>
              </a:spcBef>
              <a:spcAft>
                <a:spcPts val="0"/>
              </a:spcAft>
              <a:buClr>
                <a:schemeClr val="accent2"/>
              </a:buClr>
              <a:buSzPts val="2000"/>
              <a:buFont typeface="Lato"/>
              <a:buChar char="•"/>
            </a:pPr>
            <a:r>
              <a:rPr lang="en-US" sz="2000">
                <a:solidFill>
                  <a:schemeClr val="dk2"/>
                </a:solidFill>
                <a:latin typeface="Lato"/>
                <a:ea typeface="Lato"/>
                <a:cs typeface="Lato"/>
                <a:sym typeface="Lato"/>
              </a:rPr>
              <a:t>The </a:t>
            </a:r>
            <a:r>
              <a:rPr lang="en-US" sz="2000" b="1">
                <a:solidFill>
                  <a:schemeClr val="accent2"/>
                </a:solidFill>
                <a:latin typeface="Lato"/>
                <a:ea typeface="Lato"/>
                <a:cs typeface="Lato"/>
                <a:sym typeface="Lato"/>
              </a:rPr>
              <a:t>peripheral circulatory system</a:t>
            </a:r>
            <a:r>
              <a:rPr lang="en-US" sz="2000">
                <a:solidFill>
                  <a:schemeClr val="dk2"/>
                </a:solidFill>
                <a:latin typeface="Lato"/>
                <a:ea typeface="Lato"/>
                <a:cs typeface="Lato"/>
                <a:sym typeface="Lato"/>
              </a:rPr>
              <a:t> supplies blood to all the peripheral tissue</a:t>
            </a:r>
            <a:endParaRPr sz="2400">
              <a:solidFill>
                <a:schemeClr val="dk2"/>
              </a:solidFill>
              <a:latin typeface="Lato"/>
              <a:ea typeface="Lato"/>
              <a:cs typeface="Lato"/>
              <a:sym typeface="Lato"/>
            </a:endParaRPr>
          </a:p>
          <a:p>
            <a:pPr marL="812800" lvl="1" indent="-355600" algn="l" rtl="0">
              <a:lnSpc>
                <a:spcPct val="110000"/>
              </a:lnSpc>
              <a:spcBef>
                <a:spcPts val="1200"/>
              </a:spcBef>
              <a:spcAft>
                <a:spcPts val="0"/>
              </a:spcAft>
              <a:buClr>
                <a:schemeClr val="accent1"/>
              </a:buClr>
              <a:buSzPts val="1800"/>
              <a:buChar char="-"/>
            </a:pPr>
            <a:r>
              <a:rPr lang="en-US" sz="1800">
                <a:solidFill>
                  <a:schemeClr val="accent1"/>
                </a:solidFill>
                <a:latin typeface="Lato"/>
                <a:ea typeface="Lato"/>
                <a:cs typeface="Lato"/>
                <a:sym typeface="Lato"/>
              </a:rPr>
              <a:t>High pressure system</a:t>
            </a:r>
            <a:r>
              <a:rPr lang="en-US" sz="1800">
                <a:solidFill>
                  <a:schemeClr val="dk2"/>
                </a:solidFill>
                <a:latin typeface="Lato"/>
                <a:ea typeface="Lato"/>
                <a:cs typeface="Lato"/>
                <a:sym typeface="Lato"/>
              </a:rPr>
              <a:t>, managed by </a:t>
            </a:r>
            <a:r>
              <a:rPr lang="en-US" sz="1800">
                <a:solidFill>
                  <a:schemeClr val="accent1"/>
                </a:solidFill>
                <a:latin typeface="Lato"/>
                <a:ea typeface="Lato"/>
                <a:cs typeface="Lato"/>
                <a:sym typeface="Lato"/>
              </a:rPr>
              <a:t>left side of heart</a:t>
            </a:r>
            <a:endParaRPr>
              <a:solidFill>
                <a:schemeClr val="accent1"/>
              </a:solidFil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96"/>
        <p:cNvGrpSpPr/>
        <p:nvPr/>
      </p:nvGrpSpPr>
      <p:grpSpPr>
        <a:xfrm>
          <a:off x="0" y="0"/>
          <a:ext cx="0" cy="0"/>
          <a:chOff x="0" y="0"/>
          <a:chExt cx="0" cy="0"/>
        </a:xfrm>
      </p:grpSpPr>
      <p:sp>
        <p:nvSpPr>
          <p:cNvPr id="197" name="Google Shape;197;p5"/>
          <p:cNvSpPr txBox="1">
            <a:spLocks noGrp="1"/>
          </p:cNvSpPr>
          <p:nvPr>
            <p:ph type="sldNum" idx="12"/>
          </p:nvPr>
        </p:nvSpPr>
        <p:spPr>
          <a:xfrm>
            <a:off x="10972800" y="6356350"/>
            <a:ext cx="520148"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5</a:t>
            </a:fld>
            <a:endParaRPr/>
          </a:p>
        </p:txBody>
      </p:sp>
      <p:sp>
        <p:nvSpPr>
          <p:cNvPr id="198" name="Google Shape;198;p5"/>
          <p:cNvSpPr txBox="1">
            <a:spLocks noGrp="1"/>
          </p:cNvSpPr>
          <p:nvPr>
            <p:ph type="ftr" idx="11"/>
          </p:nvPr>
        </p:nvSpPr>
        <p:spPr>
          <a:xfrm>
            <a:off x="731520" y="6356350"/>
            <a:ext cx="4114800" cy="365125"/>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endParaRPr/>
          </a:p>
        </p:txBody>
      </p:sp>
      <p:sp>
        <p:nvSpPr>
          <p:cNvPr id="199" name="Google Shape;199;p5"/>
          <p:cNvSpPr txBox="1">
            <a:spLocks noGrp="1"/>
          </p:cNvSpPr>
          <p:nvPr>
            <p:ph type="title"/>
          </p:nvPr>
        </p:nvSpPr>
        <p:spPr>
          <a:xfrm>
            <a:off x="731520" y="136525"/>
            <a:ext cx="10728960" cy="1080120"/>
          </a:xfrm>
          <a:prstGeom prst="rect">
            <a:avLst/>
          </a:prstGeom>
          <a:noFill/>
          <a:ln>
            <a:noFill/>
          </a:ln>
        </p:spPr>
        <p:txBody>
          <a:bodyPr spcFirstLastPara="1" wrap="square" lIns="91425" tIns="45700" rIns="91425" bIns="45700" anchor="b" anchorCtr="0">
            <a:noAutofit/>
          </a:bodyPr>
          <a:lstStyle/>
          <a:p>
            <a:pPr marL="0" lvl="0" indent="0" algn="l" rtl="0">
              <a:lnSpc>
                <a:spcPct val="90000"/>
              </a:lnSpc>
              <a:spcBef>
                <a:spcPts val="0"/>
              </a:spcBef>
              <a:spcAft>
                <a:spcPts val="0"/>
              </a:spcAft>
              <a:buClr>
                <a:schemeClr val="accent1"/>
              </a:buClr>
              <a:buSzPts val="4000"/>
              <a:buFont typeface="Lato"/>
              <a:buNone/>
            </a:pPr>
            <a:r>
              <a:rPr lang="en-US"/>
              <a:t>Why Atria and Ventricles?</a:t>
            </a:r>
            <a:endParaRPr/>
          </a:p>
        </p:txBody>
      </p:sp>
      <p:pic>
        <p:nvPicPr>
          <p:cNvPr id="200" name="Google Shape;200;p5" descr="Icon&#10;&#10;Description automatically generated"/>
          <p:cNvPicPr preferRelativeResize="0"/>
          <p:nvPr/>
        </p:nvPicPr>
        <p:blipFill rotWithShape="1">
          <a:blip r:embed="rId3">
            <a:alphaModFix/>
          </a:blip>
          <a:srcRect/>
          <a:stretch/>
        </p:blipFill>
        <p:spPr>
          <a:xfrm>
            <a:off x="8422690" y="1571485"/>
            <a:ext cx="3465443" cy="4486010"/>
          </a:xfrm>
          <a:prstGeom prst="rect">
            <a:avLst/>
          </a:prstGeom>
          <a:noFill/>
          <a:ln>
            <a:noFill/>
          </a:ln>
        </p:spPr>
      </p:pic>
      <p:sp>
        <p:nvSpPr>
          <p:cNvPr id="203" name="Google Shape;203;p5"/>
          <p:cNvSpPr txBox="1"/>
          <p:nvPr/>
        </p:nvSpPr>
        <p:spPr>
          <a:xfrm>
            <a:off x="731519" y="3296266"/>
            <a:ext cx="7470300" cy="766500"/>
          </a:xfrm>
          <a:prstGeom prst="rect">
            <a:avLst/>
          </a:prstGeom>
          <a:noFill/>
          <a:ln>
            <a:noFill/>
          </a:ln>
        </p:spPr>
        <p:txBody>
          <a:bodyPr spcFirstLastPara="1" wrap="square" lIns="91425" tIns="91425" rIns="91425" bIns="91425" anchor="t" anchorCtr="0">
            <a:spAutoFit/>
          </a:bodyPr>
          <a:lstStyle/>
          <a:p>
            <a:pPr marL="457200" lvl="0" indent="-342900" algn="l" rtl="0">
              <a:lnSpc>
                <a:spcPct val="110000"/>
              </a:lnSpc>
              <a:spcBef>
                <a:spcPts val="1200"/>
              </a:spcBef>
              <a:spcAft>
                <a:spcPts val="0"/>
              </a:spcAft>
              <a:buClr>
                <a:schemeClr val="accent2"/>
              </a:buClr>
              <a:buSzPts val="1800"/>
              <a:buFont typeface="Lato"/>
              <a:buChar char="●"/>
            </a:pPr>
            <a:r>
              <a:rPr lang="en-US" sz="1800">
                <a:solidFill>
                  <a:schemeClr val="dk1"/>
                </a:solidFill>
                <a:latin typeface="Lato"/>
                <a:ea typeface="Lato"/>
                <a:cs typeface="Lato"/>
                <a:sym typeface="Lato"/>
              </a:rPr>
              <a:t>The </a:t>
            </a:r>
            <a:r>
              <a:rPr lang="en-US" sz="1800">
                <a:solidFill>
                  <a:schemeClr val="accent1"/>
                </a:solidFill>
                <a:latin typeface="Lato"/>
                <a:ea typeface="Lato"/>
                <a:cs typeface="Lato"/>
                <a:sym typeface="Lato"/>
              </a:rPr>
              <a:t>left ventricle</a:t>
            </a:r>
            <a:r>
              <a:rPr lang="en-US" sz="1800">
                <a:solidFill>
                  <a:schemeClr val="dk1"/>
                </a:solidFill>
                <a:latin typeface="Lato"/>
                <a:ea typeface="Lato"/>
                <a:cs typeface="Lato"/>
                <a:sym typeface="Lato"/>
              </a:rPr>
              <a:t> does the most work, therefore, most heart attacks happen in the </a:t>
            </a:r>
            <a:r>
              <a:rPr lang="en-US" sz="1800">
                <a:solidFill>
                  <a:schemeClr val="accent1"/>
                </a:solidFill>
                <a:latin typeface="Lato"/>
                <a:ea typeface="Lato"/>
                <a:cs typeface="Lato"/>
                <a:sym typeface="Lato"/>
              </a:rPr>
              <a:t>left ventricle</a:t>
            </a:r>
            <a:endParaRPr sz="1800">
              <a:solidFill>
                <a:schemeClr val="accent1"/>
              </a:solidFill>
              <a:latin typeface="Lato"/>
              <a:ea typeface="Lato"/>
              <a:cs typeface="Lato"/>
              <a:sym typeface="Lato"/>
            </a:endParaRPr>
          </a:p>
        </p:txBody>
      </p:sp>
      <p:sp>
        <p:nvSpPr>
          <p:cNvPr id="3" name="TextBox 2">
            <a:extLst>
              <a:ext uri="{FF2B5EF4-FFF2-40B4-BE49-F238E27FC236}">
                <a16:creationId xmlns:a16="http://schemas.microsoft.com/office/drawing/2014/main" id="{C068E92B-5692-B81E-D173-0D2433D318AB}"/>
              </a:ext>
            </a:extLst>
          </p:cNvPr>
          <p:cNvSpPr txBox="1"/>
          <p:nvPr/>
        </p:nvSpPr>
        <p:spPr>
          <a:xfrm>
            <a:off x="731520" y="2505020"/>
            <a:ext cx="7470298" cy="742511"/>
          </a:xfrm>
          <a:prstGeom prst="rect">
            <a:avLst/>
          </a:prstGeom>
          <a:solidFill>
            <a:schemeClr val="accent2"/>
          </a:solidFill>
        </p:spPr>
        <p:txBody>
          <a:bodyPr wrap="square">
            <a:spAutoFit/>
          </a:bodyPr>
          <a:lstStyle/>
          <a:p>
            <a:pPr marL="0" lvl="0" indent="0" algn="l" rtl="0">
              <a:lnSpc>
                <a:spcPct val="110000"/>
              </a:lnSpc>
              <a:spcBef>
                <a:spcPts val="1200"/>
              </a:spcBef>
              <a:spcAft>
                <a:spcPts val="0"/>
              </a:spcAft>
              <a:buNone/>
            </a:pPr>
            <a:r>
              <a:rPr lang="en-US" sz="2000" b="1" u="sng" dirty="0">
                <a:solidFill>
                  <a:schemeClr val="lt1"/>
                </a:solidFill>
                <a:latin typeface="Lato"/>
                <a:ea typeface="Lato"/>
                <a:cs typeface="Lato"/>
                <a:sym typeface="Lato"/>
              </a:rPr>
              <a:t>Key Point:</a:t>
            </a:r>
            <a:r>
              <a:rPr lang="en-US" sz="2000" b="1" dirty="0">
                <a:solidFill>
                  <a:schemeClr val="lt1"/>
                </a:solidFill>
                <a:latin typeface="Lato"/>
                <a:ea typeface="Lato"/>
                <a:cs typeface="Lato"/>
                <a:sym typeface="Lato"/>
              </a:rPr>
              <a:t> </a:t>
            </a:r>
            <a:r>
              <a:rPr lang="en-US" sz="2000" dirty="0">
                <a:solidFill>
                  <a:schemeClr val="lt1"/>
                </a:solidFill>
                <a:latin typeface="Lato"/>
                <a:ea typeface="Lato"/>
                <a:cs typeface="Lato"/>
                <a:sym typeface="Lato"/>
              </a:rPr>
              <a:t>The right ventricle pumps blood against 2-8 mmHg, while the left ventricle pumps blood against 120-140 mmHg.</a:t>
            </a:r>
            <a:endParaRPr lang="en-US" sz="2000" dirty="0"/>
          </a:p>
        </p:txBody>
      </p:sp>
      <p:sp>
        <p:nvSpPr>
          <p:cNvPr id="5" name="TextBox 4">
            <a:extLst>
              <a:ext uri="{FF2B5EF4-FFF2-40B4-BE49-F238E27FC236}">
                <a16:creationId xmlns:a16="http://schemas.microsoft.com/office/drawing/2014/main" id="{98DBA82C-8284-0790-BCA0-1760B19BCFCF}"/>
              </a:ext>
            </a:extLst>
          </p:cNvPr>
          <p:cNvSpPr txBox="1"/>
          <p:nvPr/>
        </p:nvSpPr>
        <p:spPr>
          <a:xfrm>
            <a:off x="731519" y="1495579"/>
            <a:ext cx="7470299" cy="707886"/>
          </a:xfrm>
          <a:prstGeom prst="rect">
            <a:avLst/>
          </a:prstGeom>
          <a:solidFill>
            <a:schemeClr val="accent2"/>
          </a:solidFill>
        </p:spPr>
        <p:txBody>
          <a:bodyPr wrap="square">
            <a:spAutoFit/>
          </a:bodyPr>
          <a:lstStyle/>
          <a:p>
            <a:r>
              <a:rPr lang="en-US" sz="2000" b="1" u="sng" dirty="0">
                <a:solidFill>
                  <a:schemeClr val="lt1"/>
                </a:solidFill>
                <a:latin typeface="Lato"/>
                <a:ea typeface="Lato"/>
                <a:cs typeface="Lato"/>
                <a:sym typeface="Lato"/>
              </a:rPr>
              <a:t>Key Point:</a:t>
            </a:r>
            <a:r>
              <a:rPr lang="en-US" sz="2000" b="1" dirty="0">
                <a:solidFill>
                  <a:schemeClr val="lt1"/>
                </a:solidFill>
                <a:latin typeface="Lato"/>
                <a:ea typeface="Lato"/>
                <a:cs typeface="Lato"/>
                <a:sym typeface="Lato"/>
              </a:rPr>
              <a:t> </a:t>
            </a:r>
            <a:r>
              <a:rPr lang="en-US" sz="2000" dirty="0">
                <a:solidFill>
                  <a:schemeClr val="lt1"/>
                </a:solidFill>
                <a:latin typeface="Lato"/>
                <a:ea typeface="Lato"/>
                <a:cs typeface="Lato"/>
                <a:sym typeface="Lato"/>
              </a:rPr>
              <a:t>The atria are responsible for ensuring the ventricles are filled with blood before every beat. The ventricles are the true pump</a:t>
            </a:r>
            <a:endParaRPr lang="en-US" sz="2000"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07"/>
        <p:cNvGrpSpPr/>
        <p:nvPr/>
      </p:nvGrpSpPr>
      <p:grpSpPr>
        <a:xfrm>
          <a:off x="0" y="0"/>
          <a:ext cx="0" cy="0"/>
          <a:chOff x="0" y="0"/>
          <a:chExt cx="0" cy="0"/>
        </a:xfrm>
      </p:grpSpPr>
      <p:sp>
        <p:nvSpPr>
          <p:cNvPr id="208" name="Google Shape;208;p6"/>
          <p:cNvSpPr txBox="1">
            <a:spLocks noGrp="1"/>
          </p:cNvSpPr>
          <p:nvPr>
            <p:ph type="title"/>
          </p:nvPr>
        </p:nvSpPr>
        <p:spPr>
          <a:xfrm>
            <a:off x="731520" y="136525"/>
            <a:ext cx="8739051" cy="1080120"/>
          </a:xfrm>
          <a:prstGeom prst="rect">
            <a:avLst/>
          </a:prstGeom>
          <a:noFill/>
          <a:ln>
            <a:noFill/>
          </a:ln>
        </p:spPr>
        <p:txBody>
          <a:bodyPr spcFirstLastPara="1" wrap="square" lIns="91425" tIns="45700" rIns="91425" bIns="45700" anchor="b" anchorCtr="0">
            <a:noAutofit/>
          </a:bodyPr>
          <a:lstStyle/>
          <a:p>
            <a:pPr marL="0" marR="0" lvl="0" indent="0" algn="l" rtl="0">
              <a:lnSpc>
                <a:spcPct val="90000"/>
              </a:lnSpc>
              <a:spcBef>
                <a:spcPts val="0"/>
              </a:spcBef>
              <a:spcAft>
                <a:spcPts val="0"/>
              </a:spcAft>
              <a:buClr>
                <a:schemeClr val="accent1"/>
              </a:buClr>
              <a:buSzPts val="4000"/>
              <a:buFont typeface="Lato"/>
              <a:buNone/>
            </a:pPr>
            <a:r>
              <a:rPr lang="en-US"/>
              <a:t>The Cycle – Starting with the Right Side of the Heart</a:t>
            </a:r>
            <a:endParaRPr b="1" i="0" u="none" strike="noStrike" cap="none"/>
          </a:p>
        </p:txBody>
      </p:sp>
      <p:sp>
        <p:nvSpPr>
          <p:cNvPr id="209" name="Google Shape;209;p6"/>
          <p:cNvSpPr txBox="1">
            <a:spLocks noGrp="1"/>
          </p:cNvSpPr>
          <p:nvPr>
            <p:ph type="body" idx="1"/>
          </p:nvPr>
        </p:nvSpPr>
        <p:spPr>
          <a:xfrm>
            <a:off x="731526" y="1693325"/>
            <a:ext cx="5876400" cy="2487300"/>
          </a:xfrm>
          <a:prstGeom prst="rect">
            <a:avLst/>
          </a:prstGeom>
          <a:noFill/>
          <a:ln>
            <a:noFill/>
          </a:ln>
        </p:spPr>
        <p:txBody>
          <a:bodyPr spcFirstLastPara="1" wrap="square" lIns="91425" tIns="45700" rIns="91425" bIns="45700" anchor="t" anchorCtr="0">
            <a:noAutofit/>
          </a:bodyPr>
          <a:lstStyle/>
          <a:p>
            <a:pPr marL="406400" lvl="0" indent="-406400" algn="l" rtl="0">
              <a:lnSpc>
                <a:spcPct val="110000"/>
              </a:lnSpc>
              <a:spcBef>
                <a:spcPts val="0"/>
              </a:spcBef>
              <a:spcAft>
                <a:spcPts val="0"/>
              </a:spcAft>
              <a:buSzPts val="2000"/>
              <a:buFont typeface="Lato"/>
              <a:buChar char="•"/>
            </a:pPr>
            <a:r>
              <a:rPr lang="en-US" sz="2000"/>
              <a:t>Blood has been sent throughout the body and is now depleted of nutrients</a:t>
            </a:r>
            <a:endParaRPr sz="2000"/>
          </a:p>
          <a:p>
            <a:pPr marL="406400" lvl="0" indent="-406400" algn="l" rtl="0">
              <a:lnSpc>
                <a:spcPct val="110000"/>
              </a:lnSpc>
              <a:spcBef>
                <a:spcPts val="1200"/>
              </a:spcBef>
              <a:spcAft>
                <a:spcPts val="0"/>
              </a:spcAft>
              <a:buSzPts val="2000"/>
              <a:buFont typeface="Lato"/>
              <a:buChar char="•"/>
            </a:pPr>
            <a:r>
              <a:rPr lang="en-US" sz="2000"/>
              <a:t>This blood is collected by the venous system and enters the inferior vena cava</a:t>
            </a:r>
            <a:endParaRPr sz="2000"/>
          </a:p>
          <a:p>
            <a:pPr marL="406400" lvl="0" indent="-406400" algn="l" rtl="0">
              <a:lnSpc>
                <a:spcPct val="110000"/>
              </a:lnSpc>
              <a:spcBef>
                <a:spcPts val="1200"/>
              </a:spcBef>
              <a:spcAft>
                <a:spcPts val="0"/>
              </a:spcAft>
              <a:buSzPts val="2000"/>
              <a:buFont typeface="Lato"/>
              <a:buChar char="•"/>
            </a:pPr>
            <a:r>
              <a:rPr lang="en-US" sz="2000"/>
              <a:t>The </a:t>
            </a:r>
            <a:r>
              <a:rPr lang="en-US" sz="2000" b="1">
                <a:solidFill>
                  <a:schemeClr val="accent2"/>
                </a:solidFill>
              </a:rPr>
              <a:t>inferior vena cava </a:t>
            </a:r>
            <a:r>
              <a:rPr lang="en-US" sz="2000"/>
              <a:t>is the largest vein in your body</a:t>
            </a:r>
            <a:endParaRPr sz="2000"/>
          </a:p>
          <a:p>
            <a:pPr marL="0" lvl="0" indent="0" algn="l" rtl="0">
              <a:lnSpc>
                <a:spcPct val="110000"/>
              </a:lnSpc>
              <a:spcBef>
                <a:spcPts val="1200"/>
              </a:spcBef>
              <a:spcAft>
                <a:spcPts val="0"/>
              </a:spcAft>
              <a:buSzPts val="2000"/>
              <a:buFont typeface="Lato"/>
              <a:buNone/>
            </a:pPr>
            <a:endParaRPr sz="2000"/>
          </a:p>
          <a:p>
            <a:pPr marL="812800" lvl="1" indent="-203200" algn="l" rtl="0">
              <a:lnSpc>
                <a:spcPct val="110000"/>
              </a:lnSpc>
              <a:spcBef>
                <a:spcPts val="1200"/>
              </a:spcBef>
              <a:spcAft>
                <a:spcPts val="0"/>
              </a:spcAft>
              <a:buSzPts val="2400"/>
              <a:buNone/>
            </a:pPr>
            <a:endParaRPr/>
          </a:p>
          <a:p>
            <a:pPr marL="406400" lvl="0" indent="-254000" algn="l" rtl="0">
              <a:lnSpc>
                <a:spcPct val="110000"/>
              </a:lnSpc>
              <a:spcBef>
                <a:spcPts val="1200"/>
              </a:spcBef>
              <a:spcAft>
                <a:spcPts val="0"/>
              </a:spcAft>
              <a:buSzPts val="2400"/>
              <a:buFont typeface="Lato"/>
              <a:buNone/>
            </a:pPr>
            <a:endParaRPr sz="2000"/>
          </a:p>
        </p:txBody>
      </p:sp>
      <p:pic>
        <p:nvPicPr>
          <p:cNvPr id="210" name="Google Shape;210;p6" descr="Diagram&#10;&#10;Description automatically generated with medium confidence"/>
          <p:cNvPicPr preferRelativeResize="0"/>
          <p:nvPr/>
        </p:nvPicPr>
        <p:blipFill rotWithShape="1">
          <a:blip r:embed="rId3">
            <a:alphaModFix/>
          </a:blip>
          <a:srcRect/>
          <a:stretch/>
        </p:blipFill>
        <p:spPr>
          <a:xfrm>
            <a:off x="7117298" y="1478279"/>
            <a:ext cx="3504764" cy="4536913"/>
          </a:xfrm>
          <a:prstGeom prst="rect">
            <a:avLst/>
          </a:prstGeom>
          <a:noFill/>
          <a:ln>
            <a:noFill/>
          </a:ln>
        </p:spPr>
      </p:pic>
      <p:sp>
        <p:nvSpPr>
          <p:cNvPr id="211" name="Google Shape;211;p6"/>
          <p:cNvSpPr txBox="1">
            <a:spLocks noGrp="1"/>
          </p:cNvSpPr>
          <p:nvPr>
            <p:ph type="ftr" idx="11"/>
          </p:nvPr>
        </p:nvSpPr>
        <p:spPr>
          <a:xfrm>
            <a:off x="731520" y="6356350"/>
            <a:ext cx="4114800" cy="365125"/>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endParaRPr/>
          </a:p>
        </p:txBody>
      </p:sp>
      <p:sp>
        <p:nvSpPr>
          <p:cNvPr id="212" name="Google Shape;212;p6"/>
          <p:cNvSpPr txBox="1">
            <a:spLocks noGrp="1"/>
          </p:cNvSpPr>
          <p:nvPr>
            <p:ph type="sldNum" idx="12"/>
          </p:nvPr>
        </p:nvSpPr>
        <p:spPr>
          <a:xfrm>
            <a:off x="10972800" y="6356350"/>
            <a:ext cx="520148" cy="365125"/>
          </a:xfrm>
          <a:prstGeom prst="rect">
            <a:avLst/>
          </a:prstGeom>
          <a:noFill/>
          <a:ln>
            <a:noFill/>
          </a:ln>
        </p:spPr>
        <p:txBody>
          <a:bodyPr spcFirstLastPara="1" wrap="square" lIns="91425" tIns="45700" rIns="91425" bIns="45700" anchor="ctr" anchorCtr="0">
            <a:normAutofit/>
          </a:bodyPr>
          <a:lstStyle/>
          <a:p>
            <a:pPr marL="0" lvl="0" indent="0" algn="r" rtl="0">
              <a:spcBef>
                <a:spcPts val="0"/>
              </a:spcBef>
              <a:spcAft>
                <a:spcPts val="0"/>
              </a:spcAft>
              <a:buNone/>
            </a:pPr>
            <a:fld id="{00000000-1234-1234-1234-123412341234}" type="slidenum">
              <a:rPr lang="en-US"/>
              <a:t>6</a:t>
            </a:fld>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16"/>
        <p:cNvGrpSpPr/>
        <p:nvPr/>
      </p:nvGrpSpPr>
      <p:grpSpPr>
        <a:xfrm>
          <a:off x="0" y="0"/>
          <a:ext cx="0" cy="0"/>
          <a:chOff x="0" y="0"/>
          <a:chExt cx="0" cy="0"/>
        </a:xfrm>
      </p:grpSpPr>
      <p:sp>
        <p:nvSpPr>
          <p:cNvPr id="217" name="Google Shape;217;p7"/>
          <p:cNvSpPr txBox="1">
            <a:spLocks noGrp="1"/>
          </p:cNvSpPr>
          <p:nvPr>
            <p:ph type="title"/>
          </p:nvPr>
        </p:nvSpPr>
        <p:spPr>
          <a:xfrm>
            <a:off x="731520" y="136525"/>
            <a:ext cx="10728960" cy="1080120"/>
          </a:xfrm>
          <a:prstGeom prst="rect">
            <a:avLst/>
          </a:prstGeom>
          <a:noFill/>
          <a:ln>
            <a:noFill/>
          </a:ln>
        </p:spPr>
        <p:txBody>
          <a:bodyPr spcFirstLastPara="1" wrap="square" lIns="91425" tIns="45700" rIns="91425" bIns="45700" anchor="b" anchorCtr="0">
            <a:noAutofit/>
          </a:bodyPr>
          <a:lstStyle/>
          <a:p>
            <a:pPr marL="0" lvl="0" indent="0" algn="l" rtl="0">
              <a:lnSpc>
                <a:spcPct val="90000"/>
              </a:lnSpc>
              <a:spcBef>
                <a:spcPts val="0"/>
              </a:spcBef>
              <a:spcAft>
                <a:spcPts val="0"/>
              </a:spcAft>
              <a:buClr>
                <a:schemeClr val="accent1"/>
              </a:buClr>
              <a:buSzPts val="4000"/>
              <a:buFont typeface="Lato"/>
              <a:buNone/>
            </a:pPr>
            <a:r>
              <a:rPr lang="en-US"/>
              <a:t>The Cycle - Pulmonary System</a:t>
            </a:r>
            <a:endParaRPr/>
          </a:p>
        </p:txBody>
      </p:sp>
      <p:sp>
        <p:nvSpPr>
          <p:cNvPr id="218" name="Google Shape;218;p7"/>
          <p:cNvSpPr txBox="1">
            <a:spLocks noGrp="1"/>
          </p:cNvSpPr>
          <p:nvPr>
            <p:ph type="body" idx="1"/>
          </p:nvPr>
        </p:nvSpPr>
        <p:spPr>
          <a:xfrm>
            <a:off x="5430416" y="1922883"/>
            <a:ext cx="5886684" cy="3149704"/>
          </a:xfrm>
          <a:prstGeom prst="rect">
            <a:avLst/>
          </a:prstGeom>
          <a:noFill/>
          <a:ln>
            <a:noFill/>
          </a:ln>
        </p:spPr>
        <p:txBody>
          <a:bodyPr spcFirstLastPara="1" wrap="square" lIns="91425" tIns="45700" rIns="91425" bIns="45700" anchor="t" anchorCtr="0">
            <a:noAutofit/>
          </a:bodyPr>
          <a:lstStyle/>
          <a:p>
            <a:pPr marL="406400" lvl="0" indent="-406400" algn="l" rtl="0">
              <a:lnSpc>
                <a:spcPct val="110000"/>
              </a:lnSpc>
              <a:spcBef>
                <a:spcPts val="0"/>
              </a:spcBef>
              <a:spcAft>
                <a:spcPts val="0"/>
              </a:spcAft>
              <a:buSzPts val="2000"/>
              <a:buFont typeface="Lato"/>
              <a:buChar char="•"/>
            </a:pPr>
            <a:r>
              <a:rPr lang="en-US" sz="2000"/>
              <a:t>Then, the blood is delivered to the </a:t>
            </a:r>
            <a:r>
              <a:rPr lang="en-US" sz="2000">
                <a:solidFill>
                  <a:schemeClr val="accent1"/>
                </a:solidFill>
              </a:rPr>
              <a:t>right atrium</a:t>
            </a:r>
            <a:r>
              <a:rPr lang="en-US" sz="2000"/>
              <a:t> from below</a:t>
            </a:r>
            <a:r>
              <a:rPr lang="en-US"/>
              <a:t> - </a:t>
            </a:r>
            <a:r>
              <a:rPr lang="en-US" sz="2000"/>
              <a:t>hence why</a:t>
            </a:r>
            <a:r>
              <a:rPr lang="en-US"/>
              <a:t> </a:t>
            </a:r>
            <a:r>
              <a:rPr lang="en-US" sz="2000"/>
              <a:t>it is called the </a:t>
            </a:r>
            <a:r>
              <a:rPr lang="en-US" sz="2000" i="1">
                <a:solidFill>
                  <a:schemeClr val="accent1"/>
                </a:solidFill>
              </a:rPr>
              <a:t>inferior</a:t>
            </a:r>
            <a:r>
              <a:rPr lang="en-US" sz="2000" i="1"/>
              <a:t> </a:t>
            </a:r>
            <a:r>
              <a:rPr lang="en-US" sz="2000"/>
              <a:t>vena cava</a:t>
            </a:r>
            <a:endParaRPr/>
          </a:p>
          <a:p>
            <a:pPr marL="406400" lvl="0" indent="-406400" algn="l" rtl="0">
              <a:lnSpc>
                <a:spcPct val="110000"/>
              </a:lnSpc>
              <a:spcBef>
                <a:spcPts val="1200"/>
              </a:spcBef>
              <a:spcAft>
                <a:spcPts val="0"/>
              </a:spcAft>
              <a:buSzPts val="2000"/>
              <a:buFont typeface="Lato"/>
              <a:buChar char="•"/>
            </a:pPr>
            <a:r>
              <a:rPr lang="en-US" sz="2000"/>
              <a:t>The </a:t>
            </a:r>
            <a:r>
              <a:rPr lang="en-US" sz="2000">
                <a:solidFill>
                  <a:schemeClr val="accent1"/>
                </a:solidFill>
              </a:rPr>
              <a:t>right atrium</a:t>
            </a:r>
            <a:r>
              <a:rPr lang="en-US" sz="2000"/>
              <a:t> fills the </a:t>
            </a:r>
            <a:r>
              <a:rPr lang="en-US" sz="2000">
                <a:solidFill>
                  <a:schemeClr val="accent1"/>
                </a:solidFill>
              </a:rPr>
              <a:t>right ventricle</a:t>
            </a:r>
            <a:r>
              <a:rPr lang="en-US" sz="2000"/>
              <a:t> with every beat</a:t>
            </a:r>
            <a:endParaRPr/>
          </a:p>
          <a:p>
            <a:pPr marL="406400" lvl="0" indent="-406400" algn="l" rtl="0">
              <a:lnSpc>
                <a:spcPct val="110000"/>
              </a:lnSpc>
              <a:spcBef>
                <a:spcPts val="1200"/>
              </a:spcBef>
              <a:spcAft>
                <a:spcPts val="0"/>
              </a:spcAft>
              <a:buSzPts val="2000"/>
              <a:buFont typeface="Lato"/>
              <a:buChar char="•"/>
            </a:pPr>
            <a:r>
              <a:rPr lang="en-US" sz="2000"/>
              <a:t>From the ventricle, the blood is pumped to arteries</a:t>
            </a:r>
            <a:endParaRPr/>
          </a:p>
          <a:p>
            <a:pPr marL="406400" lvl="0" indent="-203200" algn="ctr" rtl="0">
              <a:lnSpc>
                <a:spcPct val="110000"/>
              </a:lnSpc>
              <a:spcBef>
                <a:spcPts val="1200"/>
              </a:spcBef>
              <a:spcAft>
                <a:spcPts val="0"/>
              </a:spcAft>
              <a:buSzPts val="3200"/>
              <a:buFont typeface="Lato"/>
              <a:buNone/>
            </a:pPr>
            <a:endParaRPr sz="3200"/>
          </a:p>
        </p:txBody>
      </p:sp>
      <p:pic>
        <p:nvPicPr>
          <p:cNvPr id="219" name="Google Shape;219;p7" descr="Icon&#10;&#10;Description automatically generated"/>
          <p:cNvPicPr preferRelativeResize="0"/>
          <p:nvPr/>
        </p:nvPicPr>
        <p:blipFill rotWithShape="1">
          <a:blip r:embed="rId3">
            <a:alphaModFix/>
          </a:blip>
          <a:srcRect/>
          <a:stretch/>
        </p:blipFill>
        <p:spPr>
          <a:xfrm>
            <a:off x="2021316" y="1478280"/>
            <a:ext cx="1560029" cy="2019455"/>
          </a:xfrm>
          <a:prstGeom prst="rect">
            <a:avLst/>
          </a:prstGeom>
          <a:noFill/>
          <a:ln>
            <a:noFill/>
          </a:ln>
        </p:spPr>
      </p:pic>
      <p:pic>
        <p:nvPicPr>
          <p:cNvPr id="220" name="Google Shape;220;p7" descr="Shape, arrow&#10;&#10;Description automatically generated"/>
          <p:cNvPicPr preferRelativeResize="0"/>
          <p:nvPr/>
        </p:nvPicPr>
        <p:blipFill rotWithShape="1">
          <a:blip r:embed="rId4">
            <a:alphaModFix/>
          </a:blip>
          <a:srcRect/>
          <a:stretch/>
        </p:blipFill>
        <p:spPr>
          <a:xfrm flipH="1">
            <a:off x="2329991" y="3918857"/>
            <a:ext cx="1251354" cy="1619876"/>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24"/>
        <p:cNvGrpSpPr/>
        <p:nvPr/>
      </p:nvGrpSpPr>
      <p:grpSpPr>
        <a:xfrm>
          <a:off x="0" y="0"/>
          <a:ext cx="0" cy="0"/>
          <a:chOff x="0" y="0"/>
          <a:chExt cx="0" cy="0"/>
        </a:xfrm>
      </p:grpSpPr>
      <p:sp>
        <p:nvSpPr>
          <p:cNvPr id="225" name="Google Shape;225;p8"/>
          <p:cNvSpPr txBox="1">
            <a:spLocks noGrp="1"/>
          </p:cNvSpPr>
          <p:nvPr>
            <p:ph type="body" idx="1"/>
          </p:nvPr>
        </p:nvSpPr>
        <p:spPr>
          <a:xfrm>
            <a:off x="731520" y="1310327"/>
            <a:ext cx="6005182" cy="4951524"/>
          </a:xfrm>
          <a:prstGeom prst="rect">
            <a:avLst/>
          </a:prstGeom>
          <a:noFill/>
          <a:ln>
            <a:noFill/>
          </a:ln>
        </p:spPr>
        <p:txBody>
          <a:bodyPr spcFirstLastPara="1" wrap="square" lIns="91425" tIns="45700" rIns="91425" bIns="45700" anchor="t" anchorCtr="0">
            <a:noAutofit/>
          </a:bodyPr>
          <a:lstStyle/>
          <a:p>
            <a:pPr marL="406400" lvl="0" indent="-406400" algn="l" rtl="0">
              <a:lnSpc>
                <a:spcPct val="110000"/>
              </a:lnSpc>
              <a:spcBef>
                <a:spcPts val="0"/>
              </a:spcBef>
              <a:spcAft>
                <a:spcPts val="0"/>
              </a:spcAft>
              <a:buSzPts val="2000"/>
              <a:buFont typeface="Lato"/>
              <a:buChar char="•"/>
            </a:pPr>
            <a:r>
              <a:rPr lang="en-US" sz="2000"/>
              <a:t>To which arteries does blood from the </a:t>
            </a:r>
            <a:r>
              <a:rPr lang="en-US" sz="2000">
                <a:solidFill>
                  <a:schemeClr val="accent1"/>
                </a:solidFill>
              </a:rPr>
              <a:t>right ventricle</a:t>
            </a:r>
            <a:r>
              <a:rPr lang="en-US" sz="2000"/>
              <a:t> get delivered? </a:t>
            </a:r>
            <a:endParaRPr/>
          </a:p>
          <a:p>
            <a:pPr marL="812800" lvl="1" indent="-355600" algn="l" rtl="0">
              <a:lnSpc>
                <a:spcPct val="110000"/>
              </a:lnSpc>
              <a:spcBef>
                <a:spcPts val="1200"/>
              </a:spcBef>
              <a:spcAft>
                <a:spcPts val="0"/>
              </a:spcAft>
              <a:buSzPts val="1800"/>
              <a:buChar char="-"/>
            </a:pPr>
            <a:r>
              <a:rPr lang="en-US" sz="1800"/>
              <a:t>The lungs</a:t>
            </a:r>
            <a:endParaRPr sz="1800"/>
          </a:p>
          <a:p>
            <a:pPr marL="812800" lvl="1" indent="-355600" algn="l" rtl="0">
              <a:lnSpc>
                <a:spcPct val="110000"/>
              </a:lnSpc>
              <a:spcBef>
                <a:spcPts val="1200"/>
              </a:spcBef>
              <a:spcAft>
                <a:spcPts val="0"/>
              </a:spcAft>
              <a:buSzPts val="1800"/>
              <a:buChar char="-"/>
            </a:pPr>
            <a:r>
              <a:rPr lang="en-US" sz="1800"/>
              <a:t>Recall – The </a:t>
            </a:r>
            <a:r>
              <a:rPr lang="en-US" sz="1800">
                <a:solidFill>
                  <a:schemeClr val="accent1"/>
                </a:solidFill>
              </a:rPr>
              <a:t>right side of the heart</a:t>
            </a:r>
            <a:r>
              <a:rPr lang="en-US" sz="1800"/>
              <a:t> is part of the </a:t>
            </a:r>
            <a:r>
              <a:rPr lang="en-US" sz="1800" b="1">
                <a:solidFill>
                  <a:schemeClr val="accent2"/>
                </a:solidFill>
              </a:rPr>
              <a:t>pulmonary circulatory system</a:t>
            </a:r>
            <a:endParaRPr b="1">
              <a:solidFill>
                <a:schemeClr val="accent2"/>
              </a:solidFill>
            </a:endParaRPr>
          </a:p>
          <a:p>
            <a:pPr marL="812800" lvl="1" indent="-355600" algn="l" rtl="0">
              <a:lnSpc>
                <a:spcPct val="110000"/>
              </a:lnSpc>
              <a:spcBef>
                <a:spcPts val="1200"/>
              </a:spcBef>
              <a:spcAft>
                <a:spcPts val="0"/>
              </a:spcAft>
              <a:buSzPts val="1800"/>
              <a:buChar char="-"/>
            </a:pPr>
            <a:r>
              <a:rPr lang="en-US" sz="1800"/>
              <a:t>Pulmonary means “relating to lungs” </a:t>
            </a:r>
            <a:endParaRPr/>
          </a:p>
          <a:p>
            <a:pPr marL="406400" lvl="0" indent="-406400" algn="l" rtl="0">
              <a:lnSpc>
                <a:spcPct val="110000"/>
              </a:lnSpc>
              <a:spcBef>
                <a:spcPts val="1200"/>
              </a:spcBef>
              <a:spcAft>
                <a:spcPts val="0"/>
              </a:spcAft>
              <a:buSzPts val="2000"/>
              <a:buFont typeface="Lato"/>
              <a:buChar char="•"/>
            </a:pPr>
            <a:r>
              <a:rPr lang="en-US" sz="2000"/>
              <a:t>Why a </a:t>
            </a:r>
            <a:r>
              <a:rPr lang="en-US" sz="2000">
                <a:solidFill>
                  <a:schemeClr val="accent1"/>
                </a:solidFill>
              </a:rPr>
              <a:t>low-pressure system</a:t>
            </a:r>
            <a:r>
              <a:rPr lang="en-US" sz="2000"/>
              <a:t>?</a:t>
            </a:r>
            <a:endParaRPr/>
          </a:p>
          <a:p>
            <a:pPr marL="812800" lvl="1" indent="-355600" algn="l" rtl="0">
              <a:lnSpc>
                <a:spcPct val="110000"/>
              </a:lnSpc>
              <a:spcBef>
                <a:spcPts val="1200"/>
              </a:spcBef>
              <a:spcAft>
                <a:spcPts val="0"/>
              </a:spcAft>
              <a:buSzPts val="1800"/>
              <a:buChar char="-"/>
            </a:pPr>
            <a:r>
              <a:rPr lang="en-US" sz="1800"/>
              <a:t>In the lungs, blood needs time to collect oxygen and dispose of carbon dioxide</a:t>
            </a:r>
            <a:endParaRPr/>
          </a:p>
          <a:p>
            <a:pPr marL="812800" lvl="1" indent="-355600" algn="l" rtl="0">
              <a:lnSpc>
                <a:spcPct val="110000"/>
              </a:lnSpc>
              <a:spcBef>
                <a:spcPts val="1200"/>
              </a:spcBef>
              <a:spcAft>
                <a:spcPts val="0"/>
              </a:spcAft>
              <a:buSzPts val="1800"/>
              <a:buChar char="-"/>
            </a:pPr>
            <a:r>
              <a:rPr lang="en-US" sz="1800"/>
              <a:t>A </a:t>
            </a:r>
            <a:r>
              <a:rPr lang="en-US" sz="1800">
                <a:solidFill>
                  <a:schemeClr val="accent1"/>
                </a:solidFill>
              </a:rPr>
              <a:t>low-pressure system </a:t>
            </a:r>
            <a:r>
              <a:rPr lang="en-US" sz="1800"/>
              <a:t>guarantees the blood will flow slowly, thus giving is time for these interactions to take place</a:t>
            </a:r>
            <a:endParaRPr/>
          </a:p>
          <a:p>
            <a:pPr marL="406400" lvl="0" indent="-254000" algn="l" rtl="0">
              <a:lnSpc>
                <a:spcPct val="110000"/>
              </a:lnSpc>
              <a:spcBef>
                <a:spcPts val="1200"/>
              </a:spcBef>
              <a:spcAft>
                <a:spcPts val="0"/>
              </a:spcAft>
              <a:buSzPts val="2400"/>
              <a:buFont typeface="Lato"/>
              <a:buNone/>
            </a:pPr>
            <a:endParaRPr sz="2400"/>
          </a:p>
          <a:p>
            <a:pPr marL="406400" lvl="0" indent="-203200" algn="l" rtl="0">
              <a:lnSpc>
                <a:spcPct val="110000"/>
              </a:lnSpc>
              <a:spcBef>
                <a:spcPts val="1200"/>
              </a:spcBef>
              <a:spcAft>
                <a:spcPts val="0"/>
              </a:spcAft>
              <a:buSzPts val="3200"/>
              <a:buFont typeface="Lato"/>
              <a:buNone/>
            </a:pPr>
            <a:endParaRPr sz="3200"/>
          </a:p>
        </p:txBody>
      </p:sp>
      <p:pic>
        <p:nvPicPr>
          <p:cNvPr id="226" name="Google Shape;226;p8" descr="A picture containing fabric&#10;&#10;Description automatically generated"/>
          <p:cNvPicPr preferRelativeResize="0"/>
          <p:nvPr/>
        </p:nvPicPr>
        <p:blipFill rotWithShape="1">
          <a:blip r:embed="rId3">
            <a:alphaModFix/>
          </a:blip>
          <a:srcRect/>
          <a:stretch/>
        </p:blipFill>
        <p:spPr>
          <a:xfrm>
            <a:off x="7329005" y="1251312"/>
            <a:ext cx="3683236" cy="4767943"/>
          </a:xfrm>
          <a:prstGeom prst="rect">
            <a:avLst/>
          </a:prstGeom>
          <a:noFill/>
          <a:ln>
            <a:noFill/>
          </a:ln>
        </p:spPr>
      </p:pic>
      <p:sp>
        <p:nvSpPr>
          <p:cNvPr id="227" name="Google Shape;227;p8"/>
          <p:cNvSpPr txBox="1">
            <a:spLocks noGrp="1"/>
          </p:cNvSpPr>
          <p:nvPr>
            <p:ph type="title"/>
          </p:nvPr>
        </p:nvSpPr>
        <p:spPr>
          <a:xfrm>
            <a:off x="731520" y="136525"/>
            <a:ext cx="8757713" cy="1080120"/>
          </a:xfrm>
          <a:prstGeom prst="rect">
            <a:avLst/>
          </a:prstGeom>
          <a:noFill/>
          <a:ln>
            <a:noFill/>
          </a:ln>
        </p:spPr>
        <p:txBody>
          <a:bodyPr spcFirstLastPara="1" wrap="square" lIns="91425" tIns="45700" rIns="91425" bIns="45700" anchor="b" anchorCtr="0">
            <a:noAutofit/>
          </a:bodyPr>
          <a:lstStyle/>
          <a:p>
            <a:pPr marL="0" lvl="0" indent="0" algn="l" rtl="0">
              <a:lnSpc>
                <a:spcPct val="90000"/>
              </a:lnSpc>
              <a:spcBef>
                <a:spcPts val="0"/>
              </a:spcBef>
              <a:spcAft>
                <a:spcPts val="0"/>
              </a:spcAft>
              <a:buClr>
                <a:srgbClr val="D86018"/>
              </a:buClr>
              <a:buSzPts val="4000"/>
              <a:buFont typeface="Lato"/>
              <a:buNone/>
            </a:pPr>
            <a:r>
              <a:rPr lang="en-US">
                <a:solidFill>
                  <a:srgbClr val="D86018"/>
                </a:solidFill>
              </a:rPr>
              <a:t>Some Common Questions</a:t>
            </a:r>
            <a:endParaRPr/>
          </a:p>
        </p:txBody>
      </p:sp>
    </p:spTree>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31"/>
        <p:cNvGrpSpPr/>
        <p:nvPr/>
      </p:nvGrpSpPr>
      <p:grpSpPr>
        <a:xfrm>
          <a:off x="0" y="0"/>
          <a:ext cx="0" cy="0"/>
          <a:chOff x="0" y="0"/>
          <a:chExt cx="0" cy="0"/>
        </a:xfrm>
      </p:grpSpPr>
      <p:sp>
        <p:nvSpPr>
          <p:cNvPr id="232" name="Google Shape;232;p9"/>
          <p:cNvSpPr txBox="1">
            <a:spLocks noGrp="1"/>
          </p:cNvSpPr>
          <p:nvPr>
            <p:ph type="title"/>
          </p:nvPr>
        </p:nvSpPr>
        <p:spPr>
          <a:xfrm>
            <a:off x="731520" y="136525"/>
            <a:ext cx="10728960" cy="1080120"/>
          </a:xfrm>
          <a:prstGeom prst="rect">
            <a:avLst/>
          </a:prstGeom>
          <a:noFill/>
          <a:ln>
            <a:noFill/>
          </a:ln>
        </p:spPr>
        <p:txBody>
          <a:bodyPr spcFirstLastPara="1" wrap="square" lIns="91425" tIns="45700" rIns="91425" bIns="45700" anchor="b" anchorCtr="0">
            <a:noAutofit/>
          </a:bodyPr>
          <a:lstStyle/>
          <a:p>
            <a:pPr marL="0" lvl="0" indent="0" algn="l" rtl="0">
              <a:lnSpc>
                <a:spcPct val="90000"/>
              </a:lnSpc>
              <a:spcBef>
                <a:spcPts val="0"/>
              </a:spcBef>
              <a:spcAft>
                <a:spcPts val="0"/>
              </a:spcAft>
              <a:buClr>
                <a:schemeClr val="accent1"/>
              </a:buClr>
              <a:buSzPts val="4000"/>
              <a:buFont typeface="Lato"/>
              <a:buNone/>
            </a:pPr>
            <a:r>
              <a:rPr lang="en-US"/>
              <a:t>The Cycle - Peripheral System</a:t>
            </a:r>
            <a:endParaRPr/>
          </a:p>
        </p:txBody>
      </p:sp>
      <p:sp>
        <p:nvSpPr>
          <p:cNvPr id="233" name="Google Shape;233;p9"/>
          <p:cNvSpPr txBox="1">
            <a:spLocks noGrp="1"/>
          </p:cNvSpPr>
          <p:nvPr>
            <p:ph type="body" idx="1"/>
          </p:nvPr>
        </p:nvSpPr>
        <p:spPr>
          <a:xfrm>
            <a:off x="4973216" y="1625041"/>
            <a:ext cx="6487264" cy="4177082"/>
          </a:xfrm>
          <a:prstGeom prst="rect">
            <a:avLst/>
          </a:prstGeom>
          <a:noFill/>
          <a:ln>
            <a:noFill/>
          </a:ln>
        </p:spPr>
        <p:txBody>
          <a:bodyPr spcFirstLastPara="1" wrap="square" lIns="91425" tIns="45700" rIns="91425" bIns="45700" anchor="t" anchorCtr="0">
            <a:noAutofit/>
          </a:bodyPr>
          <a:lstStyle/>
          <a:p>
            <a:pPr marL="406400" lvl="0" indent="-406400" algn="l" rtl="0">
              <a:lnSpc>
                <a:spcPct val="110000"/>
              </a:lnSpc>
              <a:spcBef>
                <a:spcPts val="0"/>
              </a:spcBef>
              <a:spcAft>
                <a:spcPts val="0"/>
              </a:spcAft>
              <a:buSzPts val="2000"/>
              <a:buFont typeface="Lato"/>
              <a:buChar char="•"/>
            </a:pPr>
            <a:r>
              <a:rPr lang="en-US" sz="2000"/>
              <a:t>First, the pulmonary vein delivers oxygenated blood to the </a:t>
            </a:r>
            <a:r>
              <a:rPr lang="en-US" sz="2000">
                <a:solidFill>
                  <a:schemeClr val="accent1"/>
                </a:solidFill>
              </a:rPr>
              <a:t>left atrium</a:t>
            </a:r>
            <a:endParaRPr>
              <a:solidFill>
                <a:schemeClr val="accent1"/>
              </a:solidFill>
            </a:endParaRPr>
          </a:p>
          <a:p>
            <a:pPr marL="406400" lvl="0" indent="-406400" algn="l" rtl="0">
              <a:lnSpc>
                <a:spcPct val="110000"/>
              </a:lnSpc>
              <a:spcBef>
                <a:spcPts val="1200"/>
              </a:spcBef>
              <a:spcAft>
                <a:spcPts val="0"/>
              </a:spcAft>
              <a:buSzPts val="2000"/>
              <a:buFont typeface="Lato"/>
              <a:buChar char="•"/>
            </a:pPr>
            <a:r>
              <a:rPr lang="en-US" sz="2000"/>
              <a:t>The </a:t>
            </a:r>
            <a:r>
              <a:rPr lang="en-US" sz="2000">
                <a:solidFill>
                  <a:schemeClr val="accent1"/>
                </a:solidFill>
              </a:rPr>
              <a:t>left ventricle</a:t>
            </a:r>
            <a:r>
              <a:rPr lang="en-US" sz="2000"/>
              <a:t> pumps blood to the aorta</a:t>
            </a:r>
            <a:endParaRPr/>
          </a:p>
          <a:p>
            <a:pPr marL="812800" lvl="1" indent="-355600" algn="l" rtl="0">
              <a:lnSpc>
                <a:spcPct val="110000"/>
              </a:lnSpc>
              <a:spcBef>
                <a:spcPts val="1200"/>
              </a:spcBef>
              <a:spcAft>
                <a:spcPts val="0"/>
              </a:spcAft>
              <a:buSzPts val="1800"/>
              <a:buChar char="-"/>
            </a:pPr>
            <a:r>
              <a:rPr lang="en-US" sz="1800" b="1">
                <a:solidFill>
                  <a:schemeClr val="accent2"/>
                </a:solidFill>
              </a:rPr>
              <a:t>Aorta:</a:t>
            </a:r>
            <a:r>
              <a:rPr lang="en-US" sz="1800"/>
              <a:t> The largest and most powerful blood vessel </a:t>
            </a:r>
            <a:endParaRPr/>
          </a:p>
          <a:p>
            <a:pPr marL="406400" lvl="0" indent="-406400" algn="l" rtl="0">
              <a:lnSpc>
                <a:spcPct val="110000"/>
              </a:lnSpc>
              <a:spcBef>
                <a:spcPts val="1200"/>
              </a:spcBef>
              <a:spcAft>
                <a:spcPts val="0"/>
              </a:spcAft>
              <a:buSzPts val="1980"/>
              <a:buFont typeface="Lato"/>
              <a:buChar char="↑"/>
            </a:pPr>
            <a:r>
              <a:rPr lang="en-US" sz="2000"/>
              <a:t>The </a:t>
            </a:r>
            <a:r>
              <a:rPr lang="en-US" sz="2000" b="1">
                <a:solidFill>
                  <a:schemeClr val="accent2"/>
                </a:solidFill>
              </a:rPr>
              <a:t>ascending aorta</a:t>
            </a:r>
            <a:r>
              <a:rPr lang="en-US" sz="2000"/>
              <a:t> supplies oxygen to the veins via the carotid arteries</a:t>
            </a:r>
            <a:endParaRPr/>
          </a:p>
          <a:p>
            <a:pPr marL="406400" lvl="0" indent="-406400" algn="l" rtl="0">
              <a:lnSpc>
                <a:spcPct val="110000"/>
              </a:lnSpc>
              <a:spcBef>
                <a:spcPts val="1200"/>
              </a:spcBef>
              <a:spcAft>
                <a:spcPts val="0"/>
              </a:spcAft>
              <a:buSzPts val="2000"/>
              <a:buFont typeface="Lato"/>
              <a:buChar char="↓"/>
            </a:pPr>
            <a:r>
              <a:rPr lang="en-US" sz="2000"/>
              <a:t>The </a:t>
            </a:r>
            <a:r>
              <a:rPr lang="en-US" sz="2000" b="1">
                <a:solidFill>
                  <a:schemeClr val="accent2"/>
                </a:solidFill>
              </a:rPr>
              <a:t>descending aorta</a:t>
            </a:r>
            <a:r>
              <a:rPr lang="en-US" sz="2000"/>
              <a:t> supplies oxygen to all the other peripheral tissues (except the lungs – that’s the pulmonary system)</a:t>
            </a:r>
            <a:endParaRPr/>
          </a:p>
          <a:p>
            <a:pPr marL="406400" lvl="0" indent="-254000" algn="l" rtl="0">
              <a:lnSpc>
                <a:spcPct val="110000"/>
              </a:lnSpc>
              <a:spcBef>
                <a:spcPts val="1200"/>
              </a:spcBef>
              <a:spcAft>
                <a:spcPts val="0"/>
              </a:spcAft>
              <a:buSzPts val="2400"/>
              <a:buFont typeface="Lato"/>
              <a:buNone/>
            </a:pPr>
            <a:endParaRPr/>
          </a:p>
          <a:p>
            <a:pPr marL="406400" lvl="0" indent="-203200" algn="l" rtl="0">
              <a:lnSpc>
                <a:spcPct val="110000"/>
              </a:lnSpc>
              <a:spcBef>
                <a:spcPts val="1200"/>
              </a:spcBef>
              <a:spcAft>
                <a:spcPts val="0"/>
              </a:spcAft>
              <a:buSzPts val="3200"/>
              <a:buFont typeface="Lato"/>
              <a:buNone/>
            </a:pPr>
            <a:endParaRPr sz="3200"/>
          </a:p>
        </p:txBody>
      </p:sp>
      <p:pic>
        <p:nvPicPr>
          <p:cNvPr id="234" name="Google Shape;234;p9" descr="A picture containing text&#10;&#10;Description automatically generated"/>
          <p:cNvPicPr preferRelativeResize="0"/>
          <p:nvPr/>
        </p:nvPicPr>
        <p:blipFill rotWithShape="1">
          <a:blip r:embed="rId3">
            <a:alphaModFix/>
          </a:blip>
          <a:srcRect/>
          <a:stretch/>
        </p:blipFill>
        <p:spPr>
          <a:xfrm>
            <a:off x="240703" y="1343607"/>
            <a:ext cx="3661612" cy="4739951"/>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med">
        <p:fade/>
      </p:transition>
    </mc:Fallback>
  </mc:AlternateContent>
</p:sld>
</file>

<file path=ppt/theme/theme1.xml><?xml version="1.0" encoding="utf-8"?>
<a:theme xmlns:a="http://schemas.openxmlformats.org/drawingml/2006/main" name="n-Lorem_Theme1">
  <a:themeElements>
    <a:clrScheme name="NLOREM-FIN 1">
      <a:dk1>
        <a:srgbClr val="000000"/>
      </a:dk1>
      <a:lt1>
        <a:srgbClr val="FFFFFF"/>
      </a:lt1>
      <a:dk2>
        <a:srgbClr val="434345"/>
      </a:dk2>
      <a:lt2>
        <a:srgbClr val="EFEFEF"/>
      </a:lt2>
      <a:accent1>
        <a:srgbClr val="D86018"/>
      </a:accent1>
      <a:accent2>
        <a:srgbClr val="7D2248"/>
      </a:accent2>
      <a:accent3>
        <a:srgbClr val="9EA2A2"/>
      </a:accent3>
      <a:accent4>
        <a:srgbClr val="C1A01D"/>
      </a:accent4>
      <a:accent5>
        <a:srgbClr val="AF272F"/>
      </a:accent5>
      <a:accent6>
        <a:srgbClr val="F1BE48"/>
      </a:accent6>
      <a:hlink>
        <a:srgbClr val="4598CB"/>
      </a:hlink>
      <a:folHlink>
        <a:srgbClr val="1A365D"/>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n-Lorem">
      <a:dk1>
        <a:srgbClr val="000000"/>
      </a:dk1>
      <a:lt1>
        <a:srgbClr val="FFFFFF"/>
      </a:lt1>
      <a:dk2>
        <a:srgbClr val="808484"/>
      </a:dk2>
      <a:lt2>
        <a:srgbClr val="E7E6E6"/>
      </a:lt2>
      <a:accent1>
        <a:srgbClr val="D86018"/>
      </a:accent1>
      <a:accent2>
        <a:srgbClr val="7D2248"/>
      </a:accent2>
      <a:accent3>
        <a:srgbClr val="9EA2A2"/>
      </a:accent3>
      <a:accent4>
        <a:srgbClr val="C1A01E"/>
      </a:accent4>
      <a:accent5>
        <a:srgbClr val="AF272F"/>
      </a:accent5>
      <a:accent6>
        <a:srgbClr val="F1BE48"/>
      </a:accent6>
      <a:hlink>
        <a:srgbClr val="7D2248"/>
      </a:hlink>
      <a:folHlink>
        <a:srgbClr val="D86018"/>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TaxCatchAll xmlns="8fe1e973-9e00-4c39-8761-ebeed0600958" xsi:nil="true"/>
    <lcf76f155ced4ddcb4097134ff3c332f xmlns="12970dce-d248-4b2a-b41e-658d4c838b06">
      <Terms xmlns="http://schemas.microsoft.com/office/infopath/2007/PartnerControls"/>
    </lcf76f155ced4ddcb4097134ff3c332f>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3718FE4B25515F418703A6DC2ED8E18B" ma:contentTypeVersion="12" ma:contentTypeDescription="Create a new document." ma:contentTypeScope="" ma:versionID="9411e6e9f54e2f7be606ba1dd8f8159c">
  <xsd:schema xmlns:xsd="http://www.w3.org/2001/XMLSchema" xmlns:xs="http://www.w3.org/2001/XMLSchema" xmlns:p="http://schemas.microsoft.com/office/2006/metadata/properties" xmlns:ns2="12970dce-d248-4b2a-b41e-658d4c838b06" xmlns:ns3="8fe1e973-9e00-4c39-8761-ebeed0600958" targetNamespace="http://schemas.microsoft.com/office/2006/metadata/properties" ma:root="true" ma:fieldsID="80338f9aebbefa5f57d0a08bcd9f2063" ns2:_="" ns3:_="">
    <xsd:import namespace="12970dce-d248-4b2a-b41e-658d4c838b06"/>
    <xsd:import namespace="8fe1e973-9e00-4c39-8761-ebeed0600958"/>
    <xsd:element name="properties">
      <xsd:complexType>
        <xsd:sequence>
          <xsd:element name="documentManagement">
            <xsd:complexType>
              <xsd:all>
                <xsd:element ref="ns2:MediaServiceMetadata" minOccurs="0"/>
                <xsd:element ref="ns2:MediaServiceFastMetadata" minOccurs="0"/>
                <xsd:element ref="ns2:MediaLengthInSeconds" minOccurs="0"/>
                <xsd:element ref="ns2:MediaServiceDateTaken"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2970dce-d248-4b2a-b41e-658d4c838b0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LengthInSeconds" ma:index="10" nillable="true" ma:displayName="MediaLengthInSeconds" ma:hidden="true" ma:internalName="MediaLengthInSeconds" ma:readOnly="true">
      <xsd:simpleType>
        <xsd:restriction base="dms:Unknown"/>
      </xsd:simpleType>
    </xsd:element>
    <xsd:element name="MediaServiceDateTaken" ma:index="11" nillable="true" ma:displayName="MediaServiceDateTaken" ma:hidden="true" ma:indexed="true" ma:internalName="MediaServiceDateTaken" ma:readOnly="true">
      <xsd:simpleType>
        <xsd:restriction base="dms:Text"/>
      </xsd:simpleType>
    </xsd:element>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e44e48d3-2400-4996-a179-5e96f7ccd141" ma:termSetId="09814cd3-568e-fe90-9814-8d621ff8fb84" ma:anchorId="fba54fb3-c3e1-fe81-a776-ca4b69148c4d" ma:open="true" ma:isKeyword="false">
      <xsd:complexType>
        <xsd:sequence>
          <xsd:element ref="pc:Terms" minOccurs="0" maxOccurs="1"/>
        </xsd:sequence>
      </xsd:complex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8fe1e973-9e00-4c39-8761-ebeed0600958" elementFormDefault="qualified">
    <xsd:import namespace="http://schemas.microsoft.com/office/2006/documentManagement/types"/>
    <xsd:import namespace="http://schemas.microsoft.com/office/infopath/2007/PartnerControls"/>
    <xsd:element name="TaxCatchAll" ma:index="14" nillable="true" ma:displayName="Taxonomy Catch All Column" ma:hidden="true" ma:list="{61edfe98-8e4a-41c7-9cdc-9e97c18ef416}" ma:internalName="TaxCatchAll" ma:showField="CatchAllData" ma:web="8fe1e973-9e00-4c39-8761-ebeed0600958">
      <xsd:complexType>
        <xsd:complexContent>
          <xsd:extension base="dms:MultiChoiceLookup">
            <xsd:sequence>
              <xsd:element name="Value" type="dms:Lookup" maxOccurs="unbounded" minOccurs="0" nillable="true"/>
            </xsd:sequence>
          </xsd:extension>
        </xsd:complexContent>
      </xsd:complexType>
    </xsd:element>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BF68F942-D40C-4761-ACB8-C07114632F90}">
  <ds:schemaRefs>
    <ds:schemaRef ds:uri="http://schemas.microsoft.com/sharepoint/v3/contenttype/forms"/>
  </ds:schemaRefs>
</ds:datastoreItem>
</file>

<file path=customXml/itemProps2.xml><?xml version="1.0" encoding="utf-8"?>
<ds:datastoreItem xmlns:ds="http://schemas.openxmlformats.org/officeDocument/2006/customXml" ds:itemID="{8B93F75A-C87B-4B92-86C7-F164666E49DA}">
  <ds:schemaRefs>
    <ds:schemaRef ds:uri="http://schemas.microsoft.com/office/2006/metadata/properties"/>
    <ds:schemaRef ds:uri="http://schemas.microsoft.com/office/infopath/2007/PartnerControls"/>
    <ds:schemaRef ds:uri="8fe1e973-9e00-4c39-8761-ebeed0600958"/>
    <ds:schemaRef ds:uri="12970dce-d248-4b2a-b41e-658d4c838b06"/>
  </ds:schemaRefs>
</ds:datastoreItem>
</file>

<file path=customXml/itemProps3.xml><?xml version="1.0" encoding="utf-8"?>
<ds:datastoreItem xmlns:ds="http://schemas.openxmlformats.org/officeDocument/2006/customXml" ds:itemID="{3C68DA03-1B01-46ED-B852-CE72318C041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12970dce-d248-4b2a-b41e-658d4c838b06"/>
    <ds:schemaRef ds:uri="8fe1e973-9e00-4c39-8761-ebeed060095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0</TotalTime>
  <Words>1067</Words>
  <Application>Microsoft Office PowerPoint</Application>
  <PresentationFormat>Widescreen</PresentationFormat>
  <Paragraphs>111</Paragraphs>
  <Slides>17</Slides>
  <Notes>17</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17</vt:i4>
      </vt:variant>
    </vt:vector>
  </HeadingPairs>
  <TitlesOfParts>
    <vt:vector size="24" baseType="lpstr">
      <vt:lpstr>Lato</vt:lpstr>
      <vt:lpstr>Calibri</vt:lpstr>
      <vt:lpstr>Arial</vt:lpstr>
      <vt:lpstr>Century</vt:lpstr>
      <vt:lpstr>Radley</vt:lpstr>
      <vt:lpstr>n-Lorem_Theme1</vt:lpstr>
      <vt:lpstr>1_Office Theme</vt:lpstr>
      <vt:lpstr>Intro to Medical Science: Cardiovascular System Part 2A: (The Pump) Heart Anatomy</vt:lpstr>
      <vt:lpstr>Find our Podcast Series on any of your podcast streaming  apps or on our website, www.nlorem.org  Questions/inquiries can be sent to podcast@nlorem.org </vt:lpstr>
      <vt:lpstr>The Heart</vt:lpstr>
      <vt:lpstr>Why is the Heart Two Sided?</vt:lpstr>
      <vt:lpstr>Why Atria and Ventricles?</vt:lpstr>
      <vt:lpstr>The Cycle – Starting with the Right Side of the Heart</vt:lpstr>
      <vt:lpstr>The Cycle - Pulmonary System</vt:lpstr>
      <vt:lpstr>Some Common Questions</vt:lpstr>
      <vt:lpstr>The Cycle - Peripheral System</vt:lpstr>
      <vt:lpstr>Doesn’t the Heart Need Its Own Supply of Blood?</vt:lpstr>
      <vt:lpstr>PowerPoint Presentation</vt:lpstr>
      <vt:lpstr>PowerPoint Presentation</vt:lpstr>
      <vt:lpstr>How We Adjust Our Heart Rate </vt:lpstr>
      <vt:lpstr>Pumping Blood - The Pathway</vt:lpstr>
      <vt:lpstr>Measuring The Pump</vt:lpstr>
      <vt:lpstr> Follow us 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Intro to Medical Science: Cardiovascular System Part 2A: (The Pump) Heart Anatomy</dc:title>
  <dc:creator>Amy Williford</dc:creator>
  <cp:lastModifiedBy>Andrew Serrano</cp:lastModifiedBy>
  <cp:revision>2</cp:revision>
  <dcterms:created xsi:type="dcterms:W3CDTF">2022-04-09T19:58:18Z</dcterms:created>
  <dcterms:modified xsi:type="dcterms:W3CDTF">2023-04-07T23:48:01Z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0x0101003718FE4B25515F418703A6DC2ED8E18B</vt:lpwstr>
  </property>
  <property fmtid="{D5CDD505-2E9C-101B-9397-08002B2CF9AE}" pid="3" name="Order">
    <vt:r8>1751400</vt:r8>
  </property>
  <property fmtid="{D5CDD505-2E9C-101B-9397-08002B2CF9AE}" pid="4" name="xd_Signature">
    <vt:bool>false</vt:bool>
  </property>
  <property fmtid="{D5CDD505-2E9C-101B-9397-08002B2CF9AE}" pid="5" name="xd_ProgID">
    <vt:lpwstr/>
  </property>
  <property fmtid="{D5CDD505-2E9C-101B-9397-08002B2CF9AE}" pid="6" name="_ExtendedDescription">
    <vt:lpwstr/>
  </property>
  <property fmtid="{D5CDD505-2E9C-101B-9397-08002B2CF9AE}" pid="7" name="TriggerFlowInfo">
    <vt:lpwstr/>
  </property>
  <property fmtid="{D5CDD505-2E9C-101B-9397-08002B2CF9AE}" pid="8" name="_SourceUrl">
    <vt:lpwstr/>
  </property>
  <property fmtid="{D5CDD505-2E9C-101B-9397-08002B2CF9AE}" pid="9" name="_SharedFileIndex">
    <vt:lpwstr/>
  </property>
  <property fmtid="{D5CDD505-2E9C-101B-9397-08002B2CF9AE}" pid="10" name="TemplateUrl">
    <vt:lpwstr/>
  </property>
  <property fmtid="{D5CDD505-2E9C-101B-9397-08002B2CF9AE}" pid="11" name="ComplianceAssetId">
    <vt:lpwstr/>
  </property>
</Properties>
</file>