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Lato"/>
      <p:regular r:id="rId20"/>
      <p:bold r:id="rId21"/>
      <p:italic r:id="rId22"/>
      <p:boldItalic r:id="rId23"/>
    </p:embeddedFont>
    <p:embeddedFont>
      <p:font typeface="Radley"/>
      <p:regular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g6Y+32nbXVEI5/Nyg6FLQ4EbZP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Radley-regular.fntdata"/><Relationship Id="rId23" Type="http://schemas.openxmlformats.org/officeDocument/2006/relationships/font" Target="fonts/Lato-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Radle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898f0be00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898f0be005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1898f0be005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898f0be005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898f0be005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1898f0be005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898f0be00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898f0be005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1898f0be005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89724d4dc0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189724d4dc0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8838167d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8838167d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08838167d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08838167db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08838167db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08838167db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08838167db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08838167db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208838167db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8838167db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08838167db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208838167db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898f0be0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898f0be00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1898f0be00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9"/>
          <p:cNvSpPr txBox="1"/>
          <p:nvPr>
            <p:ph type="ctrTitle"/>
          </p:nvPr>
        </p:nvSpPr>
        <p:spPr>
          <a:xfrm>
            <a:off x="1534881" y="3752918"/>
            <a:ext cx="9144000" cy="153423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1"/>
              </a:buClr>
              <a:buSzPts val="4800"/>
              <a:buFont typeface="Lato"/>
              <a:buNone/>
              <a:defRPr b="1" sz="4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 type="subTitle"/>
          </p:nvPr>
        </p:nvSpPr>
        <p:spPr>
          <a:xfrm>
            <a:off x="1524000" y="5287160"/>
            <a:ext cx="9144000" cy="798519"/>
          </a:xfrm>
          <a:prstGeom prst="rect">
            <a:avLst/>
          </a:prstGeom>
          <a:noFill/>
          <a:ln>
            <a:noFill/>
          </a:ln>
        </p:spPr>
        <p:txBody>
          <a:bodyPr anchorCtr="0" anchor="t" bIns="45700" lIns="91425" spcFirstLastPara="1" rIns="91425" wrap="square" tIns="45700">
            <a:noAutofit/>
          </a:bodyPr>
          <a:lstStyle>
            <a:lvl1pPr lvl="0" algn="ctr">
              <a:lnSpc>
                <a:spcPct val="110000"/>
              </a:lnSpc>
              <a:spcBef>
                <a:spcPts val="600"/>
              </a:spcBef>
              <a:spcAft>
                <a:spcPts val="0"/>
              </a:spcAft>
              <a:buSzPts val="2800"/>
              <a:buFont typeface="Lato"/>
              <a:buNone/>
              <a:defRPr sz="2800">
                <a:solidFill>
                  <a:schemeClr val="accent3"/>
                </a:solidFill>
              </a:defRPr>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SzPts val="1800"/>
              <a:buNone/>
              <a:defRPr sz="1800"/>
            </a:lvl3pPr>
            <a:lvl4pPr lvl="3" algn="ctr">
              <a:lnSpc>
                <a:spcPct val="110000"/>
              </a:lnSpc>
              <a:spcBef>
                <a:spcPts val="600"/>
              </a:spcBef>
              <a:spcAft>
                <a:spcPts val="0"/>
              </a:spcAft>
              <a:buSzPts val="1600"/>
              <a:buNone/>
              <a:defRPr sz="1600"/>
            </a:lvl4pPr>
            <a:lvl5pPr lvl="4" algn="ctr">
              <a:lnSpc>
                <a:spcPct val="11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Image" id="21" name="Google Shape;21;p29"/>
          <p:cNvPicPr preferRelativeResize="0"/>
          <p:nvPr/>
        </p:nvPicPr>
        <p:blipFill rotWithShape="1">
          <a:blip r:embed="rId2">
            <a:alphaModFix/>
          </a:blip>
          <a:srcRect b="0" l="0" r="0" t="0"/>
          <a:stretch/>
        </p:blipFill>
        <p:spPr>
          <a:xfrm>
            <a:off x="2294614" y="1159949"/>
            <a:ext cx="7661457" cy="1655751"/>
          </a:xfrm>
          <a:prstGeom prst="rect">
            <a:avLst/>
          </a:prstGeom>
          <a:noFill/>
          <a:ln>
            <a:noFill/>
          </a:ln>
        </p:spPr>
      </p:pic>
      <p:cxnSp>
        <p:nvCxnSpPr>
          <p:cNvPr id="22" name="Google Shape;22;p29"/>
          <p:cNvCxnSpPr/>
          <p:nvPr/>
        </p:nvCxnSpPr>
        <p:spPr>
          <a:xfrm>
            <a:off x="734781" y="3572220"/>
            <a:ext cx="10744200" cy="0"/>
          </a:xfrm>
          <a:prstGeom prst="straightConnector1">
            <a:avLst/>
          </a:prstGeom>
          <a:noFill/>
          <a:ln cap="flat" cmpd="sng" w="38100">
            <a:solidFill>
              <a:srgbClr val="A0A1A2"/>
            </a:solidFill>
            <a:prstDash val="solid"/>
            <a:miter lim="4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3" name="Shape 73"/>
        <p:cNvGrpSpPr/>
        <p:nvPr/>
      </p:nvGrpSpPr>
      <p:grpSpPr>
        <a:xfrm>
          <a:off x="0" y="0"/>
          <a:ext cx="0" cy="0"/>
          <a:chOff x="0" y="0"/>
          <a:chExt cx="0" cy="0"/>
        </a:xfrm>
      </p:grpSpPr>
      <p:sp>
        <p:nvSpPr>
          <p:cNvPr id="74" name="Google Shape;74;p41"/>
          <p:cNvSpPr txBox="1"/>
          <p:nvPr>
            <p:ph idx="1" type="body"/>
          </p:nvPr>
        </p:nvSpPr>
        <p:spPr>
          <a:xfrm>
            <a:off x="355600" y="2194560"/>
            <a:ext cx="5488354" cy="3940606"/>
          </a:xfrm>
          <a:prstGeom prst="rect">
            <a:avLst/>
          </a:prstGeom>
          <a:noFill/>
          <a:ln>
            <a:noFill/>
          </a:ln>
        </p:spPr>
        <p:txBody>
          <a:bodyPr anchorCtr="0" anchor="t" bIns="45700" lIns="91425" spcFirstLastPara="1" rIns="91425" wrap="square" tIns="45700">
            <a:noAutofit/>
          </a:bodyPr>
          <a:lstStyle>
            <a:lvl1pPr indent="-368300" lvl="0" marL="457200" algn="l">
              <a:lnSpc>
                <a:spcPct val="110000"/>
              </a:lnSpc>
              <a:spcBef>
                <a:spcPts val="600"/>
              </a:spcBef>
              <a:spcAft>
                <a:spcPts val="0"/>
              </a:spcAft>
              <a:buSzPts val="2200"/>
              <a:buFont typeface="Lato"/>
              <a:buChar char="•"/>
              <a:defRPr sz="2200">
                <a:solidFill>
                  <a:schemeClr val="dk1"/>
                </a:solidFill>
              </a:defRPr>
            </a:lvl1pPr>
            <a:lvl2pPr indent="-342900" lvl="1" marL="914400" algn="l">
              <a:lnSpc>
                <a:spcPct val="110000"/>
              </a:lnSpc>
              <a:spcBef>
                <a:spcPts val="600"/>
              </a:spcBef>
              <a:spcAft>
                <a:spcPts val="0"/>
              </a:spcAft>
              <a:buSzPts val="1800"/>
              <a:buChar char="-"/>
              <a:defRPr sz="1800">
                <a:solidFill>
                  <a:schemeClr val="dk1"/>
                </a:solidFill>
              </a:defRPr>
            </a:lvl2pPr>
            <a:lvl3pPr indent="-330200" lvl="2" marL="1371600" algn="l">
              <a:lnSpc>
                <a:spcPct val="110000"/>
              </a:lnSpc>
              <a:spcBef>
                <a:spcPts val="600"/>
              </a:spcBef>
              <a:spcAft>
                <a:spcPts val="0"/>
              </a:spcAft>
              <a:buSzPts val="1600"/>
              <a:buChar char="•"/>
              <a:defRPr sz="1600">
                <a:solidFill>
                  <a:schemeClr val="dk1"/>
                </a:solidFill>
              </a:defRPr>
            </a:lvl3pPr>
            <a:lvl4pPr indent="-330200" lvl="3" marL="1828800" algn="l">
              <a:lnSpc>
                <a:spcPct val="110000"/>
              </a:lnSpc>
              <a:spcBef>
                <a:spcPts val="600"/>
              </a:spcBef>
              <a:spcAft>
                <a:spcPts val="0"/>
              </a:spcAft>
              <a:buSzPts val="1600"/>
              <a:buChar char="-"/>
              <a:defRPr sz="1600">
                <a:solidFill>
                  <a:schemeClr val="dk1"/>
                </a:solidFill>
              </a:defRPr>
            </a:lvl4pPr>
            <a:lvl5pPr indent="-330200" lvl="4" marL="2286000" algn="l">
              <a:lnSpc>
                <a:spcPct val="110000"/>
              </a:lnSpc>
              <a:spcBef>
                <a:spcPts val="600"/>
              </a:spcBef>
              <a:spcAft>
                <a:spcPts val="0"/>
              </a:spcAft>
              <a:buSzPts val="1600"/>
              <a:buChar char="•"/>
              <a:defRPr sz="1600">
                <a:solidFill>
                  <a:schemeClr val="dk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1"/>
          <p:cNvSpPr txBox="1"/>
          <p:nvPr>
            <p:ph idx="2" type="body"/>
          </p:nvPr>
        </p:nvSpPr>
        <p:spPr>
          <a:xfrm>
            <a:off x="6267084" y="2194560"/>
            <a:ext cx="5488354" cy="3940607"/>
          </a:xfrm>
          <a:prstGeom prst="rect">
            <a:avLst/>
          </a:prstGeom>
          <a:noFill/>
          <a:ln>
            <a:noFill/>
          </a:ln>
        </p:spPr>
        <p:txBody>
          <a:bodyPr anchorCtr="0" anchor="t" bIns="45700" lIns="91425" spcFirstLastPara="1" rIns="91425" wrap="square" tIns="45700">
            <a:noAutofit/>
          </a:bodyPr>
          <a:lstStyle>
            <a:lvl1pPr indent="-368300" lvl="0" marL="457200" algn="l">
              <a:lnSpc>
                <a:spcPct val="110000"/>
              </a:lnSpc>
              <a:spcBef>
                <a:spcPts val="600"/>
              </a:spcBef>
              <a:spcAft>
                <a:spcPts val="0"/>
              </a:spcAft>
              <a:buSzPts val="2200"/>
              <a:buFont typeface="Lato"/>
              <a:buChar char="•"/>
              <a:defRPr sz="2200">
                <a:solidFill>
                  <a:schemeClr val="dk1"/>
                </a:solidFill>
              </a:defRPr>
            </a:lvl1pPr>
            <a:lvl2pPr indent="-342900" lvl="1" marL="914400" algn="l">
              <a:lnSpc>
                <a:spcPct val="110000"/>
              </a:lnSpc>
              <a:spcBef>
                <a:spcPts val="600"/>
              </a:spcBef>
              <a:spcAft>
                <a:spcPts val="0"/>
              </a:spcAft>
              <a:buSzPts val="1800"/>
              <a:buChar char="-"/>
              <a:defRPr sz="1800">
                <a:solidFill>
                  <a:schemeClr val="dk1"/>
                </a:solidFill>
              </a:defRPr>
            </a:lvl2pPr>
            <a:lvl3pPr indent="-330200" lvl="2" marL="1371600" algn="l">
              <a:lnSpc>
                <a:spcPct val="110000"/>
              </a:lnSpc>
              <a:spcBef>
                <a:spcPts val="600"/>
              </a:spcBef>
              <a:spcAft>
                <a:spcPts val="0"/>
              </a:spcAft>
              <a:buSzPts val="1600"/>
              <a:buChar char="•"/>
              <a:defRPr sz="1600">
                <a:solidFill>
                  <a:schemeClr val="dk1"/>
                </a:solidFill>
              </a:defRPr>
            </a:lvl3pPr>
            <a:lvl4pPr indent="-330200" lvl="3" marL="1828800" algn="l">
              <a:lnSpc>
                <a:spcPct val="110000"/>
              </a:lnSpc>
              <a:spcBef>
                <a:spcPts val="600"/>
              </a:spcBef>
              <a:spcAft>
                <a:spcPts val="0"/>
              </a:spcAft>
              <a:buSzPts val="1600"/>
              <a:buChar char="-"/>
              <a:defRPr sz="1600">
                <a:solidFill>
                  <a:schemeClr val="dk1"/>
                </a:solidFill>
              </a:defRPr>
            </a:lvl4pPr>
            <a:lvl5pPr indent="-330200" lvl="4" marL="2286000" algn="l">
              <a:lnSpc>
                <a:spcPct val="110000"/>
              </a:lnSpc>
              <a:spcBef>
                <a:spcPts val="600"/>
              </a:spcBef>
              <a:spcAft>
                <a:spcPts val="0"/>
              </a:spcAft>
              <a:buSzPts val="1600"/>
              <a:buChar char="•"/>
              <a:defRPr sz="1600">
                <a:solidFill>
                  <a:schemeClr val="dk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1"/>
          <p:cNvSpPr txBox="1"/>
          <p:nvPr>
            <p:ph idx="3" type="body"/>
          </p:nvPr>
        </p:nvSpPr>
        <p:spPr>
          <a:xfrm>
            <a:off x="355600" y="1463040"/>
            <a:ext cx="5488354" cy="639762"/>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600"/>
              </a:spcBef>
              <a:spcAft>
                <a:spcPts val="0"/>
              </a:spcAft>
              <a:buSzPts val="2200"/>
              <a:buFont typeface="Lato"/>
              <a:buNone/>
              <a:defRPr b="1" sz="2200">
                <a:solidFill>
                  <a:schemeClr val="accent2"/>
                </a:solidFill>
              </a:defRPr>
            </a:lvl1pPr>
            <a:lvl2pPr indent="-228600" lvl="1" marL="914400" algn="l">
              <a:lnSpc>
                <a:spcPct val="110000"/>
              </a:lnSpc>
              <a:spcBef>
                <a:spcPts val="600"/>
              </a:spcBef>
              <a:spcAft>
                <a:spcPts val="0"/>
              </a:spcAft>
              <a:buSzPts val="2000"/>
              <a:buNone/>
              <a:defRPr b="1" sz="2000"/>
            </a:lvl2pPr>
            <a:lvl3pPr indent="-228600" lvl="2" marL="1371600" algn="l">
              <a:lnSpc>
                <a:spcPct val="110000"/>
              </a:lnSpc>
              <a:spcBef>
                <a:spcPts val="600"/>
              </a:spcBef>
              <a:spcAft>
                <a:spcPts val="0"/>
              </a:spcAft>
              <a:buSzPts val="1800"/>
              <a:buNone/>
              <a:defRPr b="1" sz="1800"/>
            </a:lvl3pPr>
            <a:lvl4pPr indent="-228600" lvl="3" marL="1828800" algn="l">
              <a:lnSpc>
                <a:spcPct val="110000"/>
              </a:lnSpc>
              <a:spcBef>
                <a:spcPts val="600"/>
              </a:spcBef>
              <a:spcAft>
                <a:spcPts val="0"/>
              </a:spcAft>
              <a:buSzPts val="1600"/>
              <a:buNone/>
              <a:defRPr b="1" sz="1600"/>
            </a:lvl4pPr>
            <a:lvl5pPr indent="-228600" lvl="4" marL="2286000" algn="l">
              <a:lnSpc>
                <a:spcPct val="110000"/>
              </a:lnSpc>
              <a:spcBef>
                <a:spcPts val="600"/>
              </a:spcBef>
              <a:spcAft>
                <a:spcPts val="0"/>
              </a:spcAft>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7" name="Google Shape;77;p41"/>
          <p:cNvSpPr txBox="1"/>
          <p:nvPr>
            <p:ph idx="4" type="body"/>
          </p:nvPr>
        </p:nvSpPr>
        <p:spPr>
          <a:xfrm>
            <a:off x="6267084" y="1463040"/>
            <a:ext cx="5488354" cy="639762"/>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600"/>
              </a:spcBef>
              <a:spcAft>
                <a:spcPts val="0"/>
              </a:spcAft>
              <a:buSzPts val="2200"/>
              <a:buFont typeface="Lato"/>
              <a:buNone/>
              <a:defRPr b="1" sz="2200">
                <a:solidFill>
                  <a:schemeClr val="accent2"/>
                </a:solidFill>
              </a:defRPr>
            </a:lvl1pPr>
            <a:lvl2pPr indent="-228600" lvl="1" marL="914400" algn="l">
              <a:lnSpc>
                <a:spcPct val="110000"/>
              </a:lnSpc>
              <a:spcBef>
                <a:spcPts val="600"/>
              </a:spcBef>
              <a:spcAft>
                <a:spcPts val="0"/>
              </a:spcAft>
              <a:buSzPts val="2000"/>
              <a:buNone/>
              <a:defRPr b="1" sz="2000"/>
            </a:lvl2pPr>
            <a:lvl3pPr indent="-228600" lvl="2" marL="1371600" algn="l">
              <a:lnSpc>
                <a:spcPct val="110000"/>
              </a:lnSpc>
              <a:spcBef>
                <a:spcPts val="600"/>
              </a:spcBef>
              <a:spcAft>
                <a:spcPts val="0"/>
              </a:spcAft>
              <a:buSzPts val="1800"/>
              <a:buNone/>
              <a:defRPr b="1" sz="1800"/>
            </a:lvl3pPr>
            <a:lvl4pPr indent="-228600" lvl="3" marL="1828800" algn="l">
              <a:lnSpc>
                <a:spcPct val="110000"/>
              </a:lnSpc>
              <a:spcBef>
                <a:spcPts val="600"/>
              </a:spcBef>
              <a:spcAft>
                <a:spcPts val="0"/>
              </a:spcAft>
              <a:buSzPts val="1600"/>
              <a:buNone/>
              <a:defRPr b="1" sz="1600"/>
            </a:lvl4pPr>
            <a:lvl5pPr indent="-228600" lvl="4" marL="2286000" algn="l">
              <a:lnSpc>
                <a:spcPct val="110000"/>
              </a:lnSpc>
              <a:spcBef>
                <a:spcPts val="600"/>
              </a:spcBef>
              <a:spcAft>
                <a:spcPts val="0"/>
              </a:spcAft>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41"/>
          <p:cNvSpPr txBox="1"/>
          <p:nvPr>
            <p:ph idx="11" type="ftr"/>
          </p:nvPr>
        </p:nvSpPr>
        <p:spPr>
          <a:xfrm>
            <a:off x="1752600" y="6238141"/>
            <a:ext cx="3653536" cy="273784"/>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1"/>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41"/>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000"/>
              <a:buFont typeface="Lato"/>
              <a:buNone/>
              <a:defRPr>
                <a:latin typeface="Lato"/>
                <a:ea typeface="Lato"/>
                <a:cs typeface="Lato"/>
                <a:sym typeface="La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 name="Google Shape;81;p41"/>
          <p:cNvCxnSpPr/>
          <p:nvPr/>
        </p:nvCxnSpPr>
        <p:spPr>
          <a:xfrm>
            <a:off x="428625" y="1336344"/>
            <a:ext cx="11763375" cy="0"/>
          </a:xfrm>
          <a:prstGeom prst="straightConnector1">
            <a:avLst/>
          </a:prstGeom>
          <a:noFill/>
          <a:ln cap="flat" cmpd="sng" w="12700">
            <a:solidFill>
              <a:srgbClr val="F8F8F8"/>
            </a:solidFill>
            <a:prstDash val="solid"/>
            <a:miter lim="800000"/>
            <a:headEnd len="sm" w="sm" type="none"/>
            <a:tailEnd len="sm" w="sm" type="none"/>
          </a:ln>
        </p:spPr>
      </p:cxnSp>
      <p:cxnSp>
        <p:nvCxnSpPr>
          <p:cNvPr id="82" name="Google Shape;82;p41"/>
          <p:cNvCxnSpPr/>
          <p:nvPr/>
        </p:nvCxnSpPr>
        <p:spPr>
          <a:xfrm>
            <a:off x="428625" y="1336344"/>
            <a:ext cx="11763375" cy="0"/>
          </a:xfrm>
          <a:prstGeom prst="straightConnector1">
            <a:avLst/>
          </a:prstGeom>
          <a:noFill/>
          <a:ln cap="flat" cmpd="sng" w="12700">
            <a:solidFill>
              <a:srgbClr val="F8F8F8"/>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Lato"/>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Lato"/>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2" name="Google Shape;10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1" name="Google Shape;121;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3" name="Google Shape;123;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 name="Shape 132"/>
        <p:cNvGrpSpPr/>
        <p:nvPr/>
      </p:nvGrpSpPr>
      <p:grpSpPr>
        <a:xfrm>
          <a:off x="0" y="0"/>
          <a:ext cx="0" cy="0"/>
          <a:chOff x="0" y="0"/>
          <a:chExt cx="0" cy="0"/>
        </a:xfrm>
      </p:grpSpPr>
      <p:sp>
        <p:nvSpPr>
          <p:cNvPr id="133" name="Google Shape;133;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a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5" name="Google Shape;135;p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6" name="Google Shape;13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9" name="Shape 139"/>
        <p:cNvGrpSpPr/>
        <p:nvPr/>
      </p:nvGrpSpPr>
      <p:grpSpPr>
        <a:xfrm>
          <a:off x="0" y="0"/>
          <a:ext cx="0" cy="0"/>
          <a:chOff x="0" y="0"/>
          <a:chExt cx="0" cy="0"/>
        </a:xfrm>
      </p:grpSpPr>
      <p:sp>
        <p:nvSpPr>
          <p:cNvPr id="140" name="Google Shape;140;p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ato"/>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48"/>
          <p:cNvSpPr/>
          <p:nvPr>
            <p:ph idx="2" type="pic"/>
          </p:nvPr>
        </p:nvSpPr>
        <p:spPr>
          <a:xfrm>
            <a:off x="5183188" y="987425"/>
            <a:ext cx="6172200" cy="4873625"/>
          </a:xfrm>
          <a:prstGeom prst="rect">
            <a:avLst/>
          </a:prstGeom>
          <a:noFill/>
          <a:ln>
            <a:noFill/>
          </a:ln>
        </p:spPr>
      </p:sp>
      <p:sp>
        <p:nvSpPr>
          <p:cNvPr id="142" name="Google Shape;142;p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32"/>
          <p:cNvSpPr txBox="1"/>
          <p:nvPr>
            <p:ph idx="1" type="body"/>
          </p:nvPr>
        </p:nvSpPr>
        <p:spPr>
          <a:xfrm>
            <a:off x="731520" y="1478280"/>
            <a:ext cx="107442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600"/>
              </a:spcBef>
              <a:spcAft>
                <a:spcPts val="0"/>
              </a:spcAft>
              <a:buSzPts val="1800"/>
              <a:buChar char="•"/>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2"/>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32"/>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2"/>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1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2" name="Shape 152"/>
        <p:cNvGrpSpPr/>
        <p:nvPr/>
      </p:nvGrpSpPr>
      <p:grpSpPr>
        <a:xfrm>
          <a:off x="0" y="0"/>
          <a:ext cx="0" cy="0"/>
          <a:chOff x="0" y="0"/>
          <a:chExt cx="0" cy="0"/>
        </a:xfrm>
      </p:grpSpPr>
      <p:sp>
        <p:nvSpPr>
          <p:cNvPr id="153" name="Google Shape;153;p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type="twoObj">
  <p:cSld name="TWO_OBJECTS">
    <p:spTree>
      <p:nvGrpSpPr>
        <p:cNvPr id="28" name="Shape 28"/>
        <p:cNvGrpSpPr/>
        <p:nvPr/>
      </p:nvGrpSpPr>
      <p:grpSpPr>
        <a:xfrm>
          <a:off x="0" y="0"/>
          <a:ext cx="0" cy="0"/>
          <a:chOff x="0" y="0"/>
          <a:chExt cx="0" cy="0"/>
        </a:xfrm>
      </p:grpSpPr>
      <p:sp>
        <p:nvSpPr>
          <p:cNvPr id="29" name="Google Shape;29;p33"/>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3"/>
          <p:cNvSpPr txBox="1"/>
          <p:nvPr>
            <p:ph idx="1" type="body"/>
          </p:nvPr>
        </p:nvSpPr>
        <p:spPr>
          <a:xfrm>
            <a:off x="731520" y="1478279"/>
            <a:ext cx="5120640" cy="4536913"/>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600"/>
              </a:spcBef>
              <a:spcAft>
                <a:spcPts val="0"/>
              </a:spcAft>
              <a:buSzPts val="1800"/>
              <a:buChar char="•"/>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3"/>
          <p:cNvSpPr txBox="1"/>
          <p:nvPr>
            <p:ph idx="2" type="body"/>
          </p:nvPr>
        </p:nvSpPr>
        <p:spPr>
          <a:xfrm>
            <a:off x="6309360" y="1478279"/>
            <a:ext cx="5120640" cy="4536913"/>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600"/>
              </a:spcBef>
              <a:spcAft>
                <a:spcPts val="0"/>
              </a:spcAft>
              <a:buSzPts val="1800"/>
              <a:buChar char="•"/>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3"/>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3"/>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34" name="Shape 34"/>
        <p:cNvGrpSpPr/>
        <p:nvPr/>
      </p:nvGrpSpPr>
      <p:grpSpPr>
        <a:xfrm>
          <a:off x="0" y="0"/>
          <a:ext cx="0" cy="0"/>
          <a:chOff x="0" y="0"/>
          <a:chExt cx="0" cy="0"/>
        </a:xfrm>
      </p:grpSpPr>
      <p:pic>
        <p:nvPicPr>
          <p:cNvPr descr="Image" id="35" name="Google Shape;35;p35"/>
          <p:cNvPicPr preferRelativeResize="0"/>
          <p:nvPr/>
        </p:nvPicPr>
        <p:blipFill rotWithShape="1">
          <a:blip r:embed="rId2">
            <a:alphaModFix amt="10000"/>
          </a:blip>
          <a:srcRect b="0" l="0" r="0" t="0"/>
          <a:stretch/>
        </p:blipFill>
        <p:spPr>
          <a:xfrm>
            <a:off x="244928" y="4085054"/>
            <a:ext cx="11609615" cy="2509004"/>
          </a:xfrm>
          <a:prstGeom prst="rect">
            <a:avLst/>
          </a:prstGeom>
          <a:noFill/>
          <a:ln>
            <a:noFill/>
          </a:ln>
        </p:spPr>
      </p:pic>
      <p:sp>
        <p:nvSpPr>
          <p:cNvPr id="36" name="Google Shape;36;p35"/>
          <p:cNvSpPr txBox="1"/>
          <p:nvPr>
            <p:ph type="title"/>
          </p:nvPr>
        </p:nvSpPr>
        <p:spPr>
          <a:xfrm>
            <a:off x="731520" y="576263"/>
            <a:ext cx="10826750" cy="153012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4800"/>
              <a:buFont typeface="Lato"/>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7" name="Google Shape;37;p35"/>
          <p:cNvCxnSpPr/>
          <p:nvPr/>
        </p:nvCxnSpPr>
        <p:spPr>
          <a:xfrm>
            <a:off x="731520" y="2181497"/>
            <a:ext cx="10744200" cy="0"/>
          </a:xfrm>
          <a:prstGeom prst="straightConnector1">
            <a:avLst/>
          </a:prstGeom>
          <a:noFill/>
          <a:ln cap="flat" cmpd="sng" w="38100">
            <a:solidFill>
              <a:srgbClr val="A0A1A2"/>
            </a:solidFill>
            <a:prstDash val="solid"/>
            <a:miter lim="4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with Sub Titles">
  <p:cSld name="2 Columns with Sub Titles">
    <p:spTree>
      <p:nvGrpSpPr>
        <p:cNvPr id="38" name="Shape 38"/>
        <p:cNvGrpSpPr/>
        <p:nvPr/>
      </p:nvGrpSpPr>
      <p:grpSpPr>
        <a:xfrm>
          <a:off x="0" y="0"/>
          <a:ext cx="0" cy="0"/>
          <a:chOff x="0" y="0"/>
          <a:chExt cx="0" cy="0"/>
        </a:xfrm>
      </p:grpSpPr>
      <p:sp>
        <p:nvSpPr>
          <p:cNvPr id="39" name="Google Shape;39;p36"/>
          <p:cNvSpPr txBox="1"/>
          <p:nvPr>
            <p:ph idx="1" type="body"/>
          </p:nvPr>
        </p:nvSpPr>
        <p:spPr>
          <a:xfrm>
            <a:off x="731520" y="1216645"/>
            <a:ext cx="5120640" cy="772468"/>
          </a:xfrm>
          <a:prstGeom prst="rect">
            <a:avLst/>
          </a:prstGeom>
          <a:noFill/>
          <a:ln>
            <a:noFill/>
          </a:ln>
        </p:spPr>
        <p:txBody>
          <a:bodyPr anchorCtr="0" anchor="b" bIns="91425" lIns="91425" spcFirstLastPara="1" rIns="91425" wrap="square" tIns="45700">
            <a:noAutofit/>
          </a:bodyPr>
          <a:lstStyle>
            <a:lvl1pPr indent="-228600" lvl="0" marL="457200" algn="l">
              <a:lnSpc>
                <a:spcPct val="110000"/>
              </a:lnSpc>
              <a:spcBef>
                <a:spcPts val="600"/>
              </a:spcBef>
              <a:spcAft>
                <a:spcPts val="0"/>
              </a:spcAft>
              <a:buSzPts val="2400"/>
              <a:buFont typeface="Lato"/>
              <a:buNone/>
              <a:defRPr b="1" sz="2400">
                <a:solidFill>
                  <a:schemeClr val="accent2"/>
                </a:solidFill>
              </a:defRPr>
            </a:lvl1pPr>
            <a:lvl2pPr indent="-228600" lvl="1" marL="914400" algn="l">
              <a:lnSpc>
                <a:spcPct val="110000"/>
              </a:lnSpc>
              <a:spcBef>
                <a:spcPts val="600"/>
              </a:spcBef>
              <a:spcAft>
                <a:spcPts val="0"/>
              </a:spcAft>
              <a:buSzPts val="2000"/>
              <a:buNone/>
              <a:defRPr b="1" sz="2000"/>
            </a:lvl2pPr>
            <a:lvl3pPr indent="-228600" lvl="2" marL="1371600" algn="l">
              <a:lnSpc>
                <a:spcPct val="110000"/>
              </a:lnSpc>
              <a:spcBef>
                <a:spcPts val="600"/>
              </a:spcBef>
              <a:spcAft>
                <a:spcPts val="0"/>
              </a:spcAft>
              <a:buSzPts val="1800"/>
              <a:buNone/>
              <a:defRPr b="1" sz="1800"/>
            </a:lvl3pPr>
            <a:lvl4pPr indent="-228600" lvl="3" marL="1828800" algn="l">
              <a:lnSpc>
                <a:spcPct val="110000"/>
              </a:lnSpc>
              <a:spcBef>
                <a:spcPts val="600"/>
              </a:spcBef>
              <a:spcAft>
                <a:spcPts val="0"/>
              </a:spcAft>
              <a:buSzPts val="1600"/>
              <a:buNone/>
              <a:defRPr b="1" sz="1600"/>
            </a:lvl4pPr>
            <a:lvl5pPr indent="-228600" lvl="4" marL="2286000" algn="l">
              <a:lnSpc>
                <a:spcPct val="110000"/>
              </a:lnSpc>
              <a:spcBef>
                <a:spcPts val="600"/>
              </a:spcBef>
              <a:spcAft>
                <a:spcPts val="0"/>
              </a:spcAft>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36"/>
          <p:cNvSpPr txBox="1"/>
          <p:nvPr>
            <p:ph idx="2" type="body"/>
          </p:nvPr>
        </p:nvSpPr>
        <p:spPr>
          <a:xfrm>
            <a:off x="731520" y="2040557"/>
            <a:ext cx="5120640" cy="4149106"/>
          </a:xfrm>
          <a:prstGeom prst="rect">
            <a:avLst/>
          </a:prstGeom>
          <a:noFill/>
          <a:ln>
            <a:noFill/>
          </a:ln>
        </p:spPr>
        <p:txBody>
          <a:bodyPr anchorCtr="0" anchor="t" bIns="45700" lIns="91425" spcFirstLastPara="1" rIns="91425" wrap="square" tIns="45700">
            <a:noAutofit/>
          </a:bodyPr>
          <a:lstStyle>
            <a:lvl1pPr indent="-368300" lvl="0" marL="457200" algn="l">
              <a:lnSpc>
                <a:spcPct val="110000"/>
              </a:lnSpc>
              <a:spcBef>
                <a:spcPts val="600"/>
              </a:spcBef>
              <a:spcAft>
                <a:spcPts val="0"/>
              </a:spcAft>
              <a:buSzPts val="2200"/>
              <a:buFont typeface="Lato"/>
              <a:buChar char="•"/>
              <a:defRPr sz="2200"/>
            </a:lvl1pPr>
            <a:lvl2pPr indent="-355600" lvl="1" marL="914400" algn="l">
              <a:lnSpc>
                <a:spcPct val="110000"/>
              </a:lnSpc>
              <a:spcBef>
                <a:spcPts val="600"/>
              </a:spcBef>
              <a:spcAft>
                <a:spcPts val="0"/>
              </a:spcAft>
              <a:buSzPts val="2000"/>
              <a:buChar char="-"/>
              <a:defRPr sz="2000"/>
            </a:lvl2pPr>
            <a:lvl3pPr indent="-342900" lvl="2" marL="1371600" algn="l">
              <a:lnSpc>
                <a:spcPct val="110000"/>
              </a:lnSpc>
              <a:spcBef>
                <a:spcPts val="600"/>
              </a:spcBef>
              <a:spcAft>
                <a:spcPts val="0"/>
              </a:spcAft>
              <a:buSzPts val="1800"/>
              <a:buChar char="•"/>
              <a:defRPr sz="1800"/>
            </a:lvl3pPr>
            <a:lvl4pPr indent="-342900" lvl="3" marL="1828800" algn="l">
              <a:lnSpc>
                <a:spcPct val="110000"/>
              </a:lnSpc>
              <a:spcBef>
                <a:spcPts val="600"/>
              </a:spcBef>
              <a:spcAft>
                <a:spcPts val="0"/>
              </a:spcAft>
              <a:buSzPts val="1800"/>
              <a:buChar char="-"/>
              <a:defRPr sz="1800"/>
            </a:lvl4pPr>
            <a:lvl5pPr indent="-342900" lvl="4" marL="2286000" algn="l">
              <a:lnSpc>
                <a:spcPct val="110000"/>
              </a:lnSpc>
              <a:spcBef>
                <a:spcPts val="600"/>
              </a:spcBef>
              <a:spcAft>
                <a:spcPts val="0"/>
              </a:spcAft>
              <a:buSzPts val="1800"/>
              <a:buChar char="•"/>
              <a:defRPr sz="18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6"/>
          <p:cNvSpPr txBox="1"/>
          <p:nvPr>
            <p:ph idx="3" type="body"/>
          </p:nvPr>
        </p:nvSpPr>
        <p:spPr>
          <a:xfrm>
            <a:off x="6309360" y="1216645"/>
            <a:ext cx="5120640" cy="772468"/>
          </a:xfrm>
          <a:prstGeom prst="rect">
            <a:avLst/>
          </a:prstGeom>
          <a:noFill/>
          <a:ln>
            <a:noFill/>
          </a:ln>
        </p:spPr>
        <p:txBody>
          <a:bodyPr anchorCtr="0" anchor="b" bIns="91425" lIns="91425" spcFirstLastPara="1" rIns="91425" wrap="square" tIns="45700">
            <a:noAutofit/>
          </a:bodyPr>
          <a:lstStyle>
            <a:lvl1pPr indent="-228600" lvl="0" marL="457200" algn="l">
              <a:lnSpc>
                <a:spcPct val="110000"/>
              </a:lnSpc>
              <a:spcBef>
                <a:spcPts val="600"/>
              </a:spcBef>
              <a:spcAft>
                <a:spcPts val="0"/>
              </a:spcAft>
              <a:buSzPts val="2400"/>
              <a:buFont typeface="Lato"/>
              <a:buNone/>
              <a:defRPr b="1" sz="2400">
                <a:solidFill>
                  <a:schemeClr val="accent2"/>
                </a:solidFill>
                <a:latin typeface="Lato"/>
                <a:ea typeface="Lato"/>
                <a:cs typeface="Lato"/>
                <a:sym typeface="Lato"/>
              </a:defRPr>
            </a:lvl1pPr>
            <a:lvl2pPr indent="-228600" lvl="1" marL="914400" algn="l">
              <a:lnSpc>
                <a:spcPct val="110000"/>
              </a:lnSpc>
              <a:spcBef>
                <a:spcPts val="600"/>
              </a:spcBef>
              <a:spcAft>
                <a:spcPts val="0"/>
              </a:spcAft>
              <a:buSzPts val="2000"/>
              <a:buNone/>
              <a:defRPr b="1" sz="2000"/>
            </a:lvl2pPr>
            <a:lvl3pPr indent="-228600" lvl="2" marL="1371600" algn="l">
              <a:lnSpc>
                <a:spcPct val="110000"/>
              </a:lnSpc>
              <a:spcBef>
                <a:spcPts val="600"/>
              </a:spcBef>
              <a:spcAft>
                <a:spcPts val="0"/>
              </a:spcAft>
              <a:buSzPts val="1800"/>
              <a:buNone/>
              <a:defRPr b="1" sz="1800"/>
            </a:lvl3pPr>
            <a:lvl4pPr indent="-228600" lvl="3" marL="1828800" algn="l">
              <a:lnSpc>
                <a:spcPct val="110000"/>
              </a:lnSpc>
              <a:spcBef>
                <a:spcPts val="600"/>
              </a:spcBef>
              <a:spcAft>
                <a:spcPts val="0"/>
              </a:spcAft>
              <a:buSzPts val="1600"/>
              <a:buNone/>
              <a:defRPr b="1" sz="1600"/>
            </a:lvl4pPr>
            <a:lvl5pPr indent="-228600" lvl="4" marL="2286000" algn="l">
              <a:lnSpc>
                <a:spcPct val="110000"/>
              </a:lnSpc>
              <a:spcBef>
                <a:spcPts val="600"/>
              </a:spcBef>
              <a:spcAft>
                <a:spcPts val="0"/>
              </a:spcAft>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36"/>
          <p:cNvSpPr txBox="1"/>
          <p:nvPr>
            <p:ph idx="4" type="body"/>
          </p:nvPr>
        </p:nvSpPr>
        <p:spPr>
          <a:xfrm>
            <a:off x="6309360" y="2040938"/>
            <a:ext cx="5120640" cy="4149106"/>
          </a:xfrm>
          <a:prstGeom prst="rect">
            <a:avLst/>
          </a:prstGeom>
          <a:noFill/>
          <a:ln>
            <a:noFill/>
          </a:ln>
        </p:spPr>
        <p:txBody>
          <a:bodyPr anchorCtr="0" anchor="t" bIns="45700" lIns="91425" spcFirstLastPara="1" rIns="91425" wrap="square" tIns="45700">
            <a:noAutofit/>
          </a:bodyPr>
          <a:lstStyle>
            <a:lvl1pPr indent="-368300" lvl="0" marL="457200" algn="l">
              <a:lnSpc>
                <a:spcPct val="110000"/>
              </a:lnSpc>
              <a:spcBef>
                <a:spcPts val="600"/>
              </a:spcBef>
              <a:spcAft>
                <a:spcPts val="0"/>
              </a:spcAft>
              <a:buSzPts val="2200"/>
              <a:buFont typeface="Lato"/>
              <a:buChar char="•"/>
              <a:defRPr sz="2200"/>
            </a:lvl1pPr>
            <a:lvl2pPr indent="-355600" lvl="1" marL="914400" algn="l">
              <a:lnSpc>
                <a:spcPct val="110000"/>
              </a:lnSpc>
              <a:spcBef>
                <a:spcPts val="600"/>
              </a:spcBef>
              <a:spcAft>
                <a:spcPts val="0"/>
              </a:spcAft>
              <a:buSzPts val="2000"/>
              <a:buChar char="-"/>
              <a:defRPr sz="2000"/>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6"/>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36"/>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6"/>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37"/>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7"/>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50" name="Shape 50"/>
        <p:cNvGrpSpPr/>
        <p:nvPr/>
      </p:nvGrpSpPr>
      <p:grpSpPr>
        <a:xfrm>
          <a:off x="0" y="0"/>
          <a:ext cx="0" cy="0"/>
          <a:chOff x="0" y="0"/>
          <a:chExt cx="0" cy="0"/>
        </a:xfrm>
      </p:grpSpPr>
      <p:sp>
        <p:nvSpPr>
          <p:cNvPr id="51" name="Google Shape;51;p38"/>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cxnSp>
        <p:nvCxnSpPr>
          <p:cNvPr id="53" name="Google Shape;53;p38"/>
          <p:cNvCxnSpPr/>
          <p:nvPr/>
        </p:nvCxnSpPr>
        <p:spPr>
          <a:xfrm>
            <a:off x="731520" y="6213945"/>
            <a:ext cx="10744200" cy="0"/>
          </a:xfrm>
          <a:prstGeom prst="straightConnector1">
            <a:avLst/>
          </a:prstGeom>
          <a:noFill/>
          <a:ln cap="flat" cmpd="sng" w="38100">
            <a:solidFill>
              <a:srgbClr val="A0A1A2"/>
            </a:solidFill>
            <a:prstDash val="solid"/>
            <a:miter lim="400000"/>
            <a:headEnd len="sm" w="sm" type="none"/>
            <a:tailEnd len="sm" w="sm" type="none"/>
          </a:ln>
        </p:spPr>
      </p:cxnSp>
      <p:pic>
        <p:nvPicPr>
          <p:cNvPr descr="Image" id="54" name="Google Shape;54;p38"/>
          <p:cNvPicPr preferRelativeResize="0"/>
          <p:nvPr/>
        </p:nvPicPr>
        <p:blipFill rotWithShape="1">
          <a:blip r:embed="rId2">
            <a:alphaModFix/>
          </a:blip>
          <a:srcRect b="0" l="-4419" r="59002" t="0"/>
          <a:stretch/>
        </p:blipFill>
        <p:spPr>
          <a:xfrm>
            <a:off x="5422052" y="5877329"/>
            <a:ext cx="1345135" cy="640080"/>
          </a:xfrm>
          <a:prstGeom prst="rect">
            <a:avLst/>
          </a:prstGeom>
          <a:solidFill>
            <a:schemeClr val="lt1"/>
          </a:solidFill>
          <a:ln>
            <a:noFill/>
          </a:ln>
        </p:spPr>
      </p:pic>
      <p:sp>
        <p:nvSpPr>
          <p:cNvPr id="55" name="Google Shape;55;p38"/>
          <p:cNvSpPr txBox="1"/>
          <p:nvPr>
            <p:ph idx="1" type="body"/>
          </p:nvPr>
        </p:nvSpPr>
        <p:spPr>
          <a:xfrm>
            <a:off x="731838" y="731520"/>
            <a:ext cx="10761662" cy="5126037"/>
          </a:xfrm>
          <a:prstGeom prst="rect">
            <a:avLst/>
          </a:prstGeom>
          <a:noFill/>
          <a:ln>
            <a:noFill/>
          </a:ln>
        </p:spPr>
        <p:txBody>
          <a:bodyPr anchorCtr="0" anchor="t" bIns="45700" lIns="91425" spcFirstLastPara="1" rIns="91425" wrap="square" tIns="45700">
            <a:noAutofit/>
          </a:bodyPr>
          <a:lstStyle>
            <a:lvl1pPr indent="-342900" lvl="0" marL="457200" algn="l">
              <a:lnSpc>
                <a:spcPct val="110000"/>
              </a:lnSpc>
              <a:spcBef>
                <a:spcPts val="600"/>
              </a:spcBef>
              <a:spcAft>
                <a:spcPts val="0"/>
              </a:spcAft>
              <a:buSzPts val="1800"/>
              <a:buChar char="•"/>
              <a:defRPr/>
            </a:lvl1pPr>
            <a:lvl2pPr indent="-342900" lvl="1" marL="914400" algn="l">
              <a:lnSpc>
                <a:spcPct val="110000"/>
              </a:lnSpc>
              <a:spcBef>
                <a:spcPts val="600"/>
              </a:spcBef>
              <a:spcAft>
                <a:spcPts val="0"/>
              </a:spcAft>
              <a:buSzPts val="1800"/>
              <a:buChar char="-"/>
              <a:defRPr/>
            </a:lvl2pPr>
            <a:lvl3pPr indent="-342900" lvl="2" marL="1371600" algn="l">
              <a:lnSpc>
                <a:spcPct val="110000"/>
              </a:lnSpc>
              <a:spcBef>
                <a:spcPts val="600"/>
              </a:spcBef>
              <a:spcAft>
                <a:spcPts val="0"/>
              </a:spcAft>
              <a:buSzPts val="1800"/>
              <a:buChar char="•"/>
              <a:defRPr/>
            </a:lvl3pPr>
            <a:lvl4pPr indent="-342900" lvl="3" marL="1828800" algn="l">
              <a:lnSpc>
                <a:spcPct val="110000"/>
              </a:lnSpc>
              <a:spcBef>
                <a:spcPts val="600"/>
              </a:spcBef>
              <a:spcAft>
                <a:spcPts val="0"/>
              </a:spcAft>
              <a:buSzPts val="1800"/>
              <a:buChar char="-"/>
              <a:defRPr/>
            </a:lvl4pPr>
            <a:lvl5pPr indent="-342900" lvl="4" marL="2286000" algn="l">
              <a:lnSpc>
                <a:spcPct val="11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56" name="Shape 5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Palette">
  <p:cSld name="Color Palette">
    <p:spTree>
      <p:nvGrpSpPr>
        <p:cNvPr id="57" name="Shape 57"/>
        <p:cNvGrpSpPr/>
        <p:nvPr/>
      </p:nvGrpSpPr>
      <p:grpSpPr>
        <a:xfrm>
          <a:off x="0" y="0"/>
          <a:ext cx="0" cy="0"/>
          <a:chOff x="0" y="0"/>
          <a:chExt cx="0" cy="0"/>
        </a:xfrm>
      </p:grpSpPr>
      <p:sp>
        <p:nvSpPr>
          <p:cNvPr id="58" name="Google Shape;58;p40"/>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0"/>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
        <p:nvSpPr>
          <p:cNvPr id="61" name="Google Shape;61;p40"/>
          <p:cNvSpPr/>
          <p:nvPr/>
        </p:nvSpPr>
        <p:spPr>
          <a:xfrm>
            <a:off x="1347637" y="1853967"/>
            <a:ext cx="914400" cy="914400"/>
          </a:xfrm>
          <a:prstGeom prst="ellipse">
            <a:avLst/>
          </a:prstGeom>
          <a:solidFill>
            <a:srgbClr val="D8601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62" name="Google Shape;62;p40"/>
          <p:cNvSpPr/>
          <p:nvPr/>
        </p:nvSpPr>
        <p:spPr>
          <a:xfrm>
            <a:off x="3148693" y="1853967"/>
            <a:ext cx="914400" cy="9144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63" name="Google Shape;63;p40"/>
          <p:cNvSpPr/>
          <p:nvPr/>
        </p:nvSpPr>
        <p:spPr>
          <a:xfrm>
            <a:off x="4949749" y="1853967"/>
            <a:ext cx="914400" cy="914400"/>
          </a:xfrm>
          <a:prstGeom prst="ellipse">
            <a:avLst/>
          </a:prstGeom>
          <a:solidFill>
            <a:srgbClr val="9EA2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64" name="Google Shape;64;p40"/>
          <p:cNvSpPr/>
          <p:nvPr/>
        </p:nvSpPr>
        <p:spPr>
          <a:xfrm>
            <a:off x="6750805" y="1853967"/>
            <a:ext cx="914400" cy="914400"/>
          </a:xfrm>
          <a:prstGeom prst="ellipse">
            <a:avLst/>
          </a:prstGeom>
          <a:solidFill>
            <a:srgbClr val="C1A0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4"/>
              </a:solidFill>
              <a:latin typeface="Lato"/>
              <a:ea typeface="Lato"/>
              <a:cs typeface="Lato"/>
              <a:sym typeface="Lato"/>
            </a:endParaRPr>
          </a:p>
        </p:txBody>
      </p:sp>
      <p:sp>
        <p:nvSpPr>
          <p:cNvPr id="65" name="Google Shape;65;p40"/>
          <p:cNvSpPr/>
          <p:nvPr/>
        </p:nvSpPr>
        <p:spPr>
          <a:xfrm>
            <a:off x="10352917" y="1853967"/>
            <a:ext cx="914400" cy="914400"/>
          </a:xfrm>
          <a:prstGeom prst="ellipse">
            <a:avLst/>
          </a:prstGeom>
          <a:solidFill>
            <a:srgbClr val="F1BE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Lato"/>
              <a:ea typeface="Lato"/>
              <a:cs typeface="Lato"/>
              <a:sym typeface="Lato"/>
            </a:endParaRPr>
          </a:p>
        </p:txBody>
      </p:sp>
      <p:sp>
        <p:nvSpPr>
          <p:cNvPr id="66" name="Google Shape;66;p40"/>
          <p:cNvSpPr/>
          <p:nvPr/>
        </p:nvSpPr>
        <p:spPr>
          <a:xfrm>
            <a:off x="8551861" y="1853967"/>
            <a:ext cx="914400" cy="914400"/>
          </a:xfrm>
          <a:prstGeom prst="ellipse">
            <a:avLst/>
          </a:prstGeom>
          <a:solidFill>
            <a:srgbClr val="AF272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Lato"/>
              <a:ea typeface="Lato"/>
              <a:cs typeface="Lato"/>
              <a:sym typeface="Lato"/>
            </a:endParaRPr>
          </a:p>
        </p:txBody>
      </p:sp>
      <p:sp>
        <p:nvSpPr>
          <p:cNvPr id="67" name="Google Shape;67;p40"/>
          <p:cNvSpPr txBox="1"/>
          <p:nvPr/>
        </p:nvSpPr>
        <p:spPr>
          <a:xfrm>
            <a:off x="283885" y="3097912"/>
            <a:ext cx="2135521" cy="151233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PMS 		1595C</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CMYK 		0 | 70 |100 | 1</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RGB		216 | 96 | 24</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HEX		#D86018 </a:t>
            </a:r>
            <a:endParaRPr b="0" i="0" sz="1400" u="none" cap="none" strike="noStrike">
              <a:solidFill>
                <a:srgbClr val="000000"/>
              </a:solidFill>
              <a:latin typeface="Arial"/>
              <a:ea typeface="Arial"/>
              <a:cs typeface="Arial"/>
              <a:sym typeface="Arial"/>
            </a:endParaRPr>
          </a:p>
        </p:txBody>
      </p:sp>
      <p:sp>
        <p:nvSpPr>
          <p:cNvPr id="68" name="Google Shape;68;p40"/>
          <p:cNvSpPr txBox="1"/>
          <p:nvPr/>
        </p:nvSpPr>
        <p:spPr>
          <a:xfrm>
            <a:off x="2929265" y="3097912"/>
            <a:ext cx="1353256" cy="151233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216C</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40 | 96 | 48 | 26</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125 | 34 | 72</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#7D2248</a:t>
            </a:r>
            <a:endParaRPr b="0" i="0" sz="1400" u="none" cap="none" strike="noStrike">
              <a:solidFill>
                <a:srgbClr val="000000"/>
              </a:solidFill>
              <a:latin typeface="Arial"/>
              <a:ea typeface="Arial"/>
              <a:cs typeface="Arial"/>
              <a:sym typeface="Arial"/>
            </a:endParaRPr>
          </a:p>
        </p:txBody>
      </p:sp>
      <p:sp>
        <p:nvSpPr>
          <p:cNvPr id="69" name="Google Shape;69;p40"/>
          <p:cNvSpPr txBox="1"/>
          <p:nvPr/>
        </p:nvSpPr>
        <p:spPr>
          <a:xfrm>
            <a:off x="4858115" y="3097912"/>
            <a:ext cx="1298753" cy="151233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422C</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41 | 31 | 32 | 0</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158 | 162 | 162</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#9EA2A2 </a:t>
            </a:r>
            <a:endParaRPr b="0" i="0" sz="1400" u="none" cap="none" strike="noStrike">
              <a:solidFill>
                <a:srgbClr val="000000"/>
              </a:solidFill>
              <a:latin typeface="Arial"/>
              <a:ea typeface="Arial"/>
              <a:cs typeface="Arial"/>
              <a:sym typeface="Arial"/>
            </a:endParaRPr>
          </a:p>
        </p:txBody>
      </p:sp>
      <p:sp>
        <p:nvSpPr>
          <p:cNvPr id="70" name="Google Shape;70;p40"/>
          <p:cNvSpPr txBox="1"/>
          <p:nvPr/>
        </p:nvSpPr>
        <p:spPr>
          <a:xfrm>
            <a:off x="6732462" y="3097912"/>
            <a:ext cx="1298753" cy="151233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7753C</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25 | 37 | 97 | 2</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193 | 160 | 30</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#C1A01E </a:t>
            </a:r>
            <a:endParaRPr b="0" i="0" sz="1400" u="none" cap="none" strike="noStrike">
              <a:solidFill>
                <a:srgbClr val="000000"/>
              </a:solidFill>
              <a:latin typeface="Arial"/>
              <a:ea typeface="Arial"/>
              <a:cs typeface="Arial"/>
              <a:sym typeface="Arial"/>
            </a:endParaRPr>
          </a:p>
        </p:txBody>
      </p:sp>
      <p:sp>
        <p:nvSpPr>
          <p:cNvPr id="71" name="Google Shape;71;p40"/>
          <p:cNvSpPr txBox="1"/>
          <p:nvPr/>
        </p:nvSpPr>
        <p:spPr>
          <a:xfrm>
            <a:off x="8515438" y="3097912"/>
            <a:ext cx="1353256" cy="151233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1805C</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22 | 96 | 97 | 12</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175 | 39 | 47</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 AF272F</a:t>
            </a:r>
            <a:endParaRPr b="0" i="0" sz="1400" u="none" cap="none" strike="noStrike">
              <a:solidFill>
                <a:srgbClr val="000000"/>
              </a:solidFill>
              <a:latin typeface="Arial"/>
              <a:ea typeface="Arial"/>
              <a:cs typeface="Arial"/>
              <a:sym typeface="Arial"/>
            </a:endParaRPr>
          </a:p>
        </p:txBody>
      </p:sp>
      <p:sp>
        <p:nvSpPr>
          <p:cNvPr id="72" name="Google Shape;72;p40"/>
          <p:cNvSpPr txBox="1"/>
          <p:nvPr/>
        </p:nvSpPr>
        <p:spPr>
          <a:xfrm>
            <a:off x="10352917" y="3097912"/>
            <a:ext cx="1207382" cy="1512337"/>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142C</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0 | 24 | 73 | 0</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241 | 190 | 72</a:t>
            </a:r>
            <a:endParaRPr b="0" i="0" sz="1400" u="none" cap="none" strike="noStrike">
              <a:solidFill>
                <a:srgbClr val="000000"/>
              </a:solidFill>
              <a:latin typeface="Arial"/>
              <a:ea typeface="Arial"/>
              <a:cs typeface="Arial"/>
              <a:sym typeface="Arial"/>
            </a:endParaRPr>
          </a:p>
          <a:p>
            <a:pPr indent="0" lvl="0" marL="0" marR="0" rtl="0" algn="l">
              <a:lnSpc>
                <a:spcPct val="200000"/>
              </a:lnSpc>
              <a:spcBef>
                <a:spcPts val="0"/>
              </a:spcBef>
              <a:spcAft>
                <a:spcPts val="0"/>
              </a:spcAft>
              <a:buClr>
                <a:srgbClr val="000000"/>
              </a:buClr>
              <a:buSzPts val="1200"/>
              <a:buFont typeface="Arial"/>
              <a:buNone/>
            </a:pPr>
            <a:r>
              <a:rPr b="0" i="0" lang="en-US" sz="1200" u="none" cap="none" strike="noStrike">
                <a:solidFill>
                  <a:schemeClr val="dk1"/>
                </a:solidFill>
                <a:latin typeface="Lato"/>
                <a:ea typeface="Lato"/>
                <a:cs typeface="Lato"/>
                <a:sym typeface="Lato"/>
              </a:rPr>
              <a:t>#F1BE48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28"/>
          <p:cNvCxnSpPr/>
          <p:nvPr/>
        </p:nvCxnSpPr>
        <p:spPr>
          <a:xfrm>
            <a:off x="731520" y="6213945"/>
            <a:ext cx="10744200" cy="0"/>
          </a:xfrm>
          <a:prstGeom prst="straightConnector1">
            <a:avLst/>
          </a:prstGeom>
          <a:noFill/>
          <a:ln cap="flat" cmpd="sng" w="38100">
            <a:solidFill>
              <a:srgbClr val="A0A1A2"/>
            </a:solidFill>
            <a:prstDash val="solid"/>
            <a:miter lim="400000"/>
            <a:headEnd len="sm" w="sm" type="none"/>
            <a:tailEnd len="sm" w="sm" type="none"/>
          </a:ln>
        </p:spPr>
      </p:cxnSp>
      <p:pic>
        <p:nvPicPr>
          <p:cNvPr descr="Image" id="11" name="Google Shape;11;p28"/>
          <p:cNvPicPr preferRelativeResize="0"/>
          <p:nvPr/>
        </p:nvPicPr>
        <p:blipFill rotWithShape="1">
          <a:blip r:embed="rId1">
            <a:alphaModFix/>
          </a:blip>
          <a:srcRect b="0" l="-4419" r="59002" t="0"/>
          <a:stretch/>
        </p:blipFill>
        <p:spPr>
          <a:xfrm>
            <a:off x="5422052" y="5877329"/>
            <a:ext cx="1345135" cy="640080"/>
          </a:xfrm>
          <a:prstGeom prst="rect">
            <a:avLst/>
          </a:prstGeom>
          <a:solidFill>
            <a:schemeClr val="lt1"/>
          </a:solidFill>
          <a:ln>
            <a:noFill/>
          </a:ln>
        </p:spPr>
      </p:pic>
      <p:sp>
        <p:nvSpPr>
          <p:cNvPr id="12" name="Google Shape;12;p28"/>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1"/>
              </a:buClr>
              <a:buSzPts val="4000"/>
              <a:buFont typeface="Lato"/>
              <a:buNone/>
              <a:defRPr b="1" i="0" sz="4000" u="none" cap="none" strike="noStrike">
                <a:solidFill>
                  <a:schemeClr val="accent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8"/>
          <p:cNvSpPr txBox="1"/>
          <p:nvPr>
            <p:ph idx="1" type="body"/>
          </p:nvPr>
        </p:nvSpPr>
        <p:spPr>
          <a:xfrm>
            <a:off x="731520" y="1417318"/>
            <a:ext cx="10728960" cy="449315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0000"/>
              </a:lnSpc>
              <a:spcBef>
                <a:spcPts val="600"/>
              </a:spcBef>
              <a:spcAft>
                <a:spcPts val="0"/>
              </a:spcAft>
              <a:buClr>
                <a:schemeClr val="accent2"/>
              </a:buClr>
              <a:buSzPts val="2400"/>
              <a:buFont typeface="Lato"/>
              <a:buChar char="•"/>
              <a:defRPr b="0" i="0" sz="2400" u="none" cap="none" strike="noStrike">
                <a:solidFill>
                  <a:schemeClr val="dk2"/>
                </a:solidFill>
                <a:latin typeface="Lato"/>
                <a:ea typeface="Lato"/>
                <a:cs typeface="Lato"/>
                <a:sym typeface="Lato"/>
              </a:defRPr>
            </a:lvl1pPr>
            <a:lvl2pPr indent="-355600" lvl="1" marL="914400" marR="0" rtl="0" algn="l">
              <a:lnSpc>
                <a:spcPct val="110000"/>
              </a:lnSpc>
              <a:spcBef>
                <a:spcPts val="600"/>
              </a:spcBef>
              <a:spcAft>
                <a:spcPts val="0"/>
              </a:spcAft>
              <a:buClr>
                <a:schemeClr val="accent1"/>
              </a:buClr>
              <a:buSzPts val="2000"/>
              <a:buFont typeface="Arial"/>
              <a:buChar char="-"/>
              <a:defRPr b="0" i="0" sz="2000" u="none" cap="none" strike="noStrike">
                <a:solidFill>
                  <a:schemeClr val="dk2"/>
                </a:solidFill>
                <a:latin typeface="Lato"/>
                <a:ea typeface="Lato"/>
                <a:cs typeface="Lato"/>
                <a:sym typeface="Lato"/>
              </a:defRPr>
            </a:lvl2pPr>
            <a:lvl3pPr indent="-342900" lvl="2" marL="1371600" marR="0" rtl="0" algn="l">
              <a:lnSpc>
                <a:spcPct val="110000"/>
              </a:lnSpc>
              <a:spcBef>
                <a:spcPts val="600"/>
              </a:spcBef>
              <a:spcAft>
                <a:spcPts val="0"/>
              </a:spcAft>
              <a:buClr>
                <a:schemeClr val="accent1"/>
              </a:buClr>
              <a:buSzPts val="1800"/>
              <a:buFont typeface="Arial"/>
              <a:buChar char="•"/>
              <a:defRPr b="0" i="0" sz="1800" u="none" cap="none" strike="noStrike">
                <a:solidFill>
                  <a:schemeClr val="dk2"/>
                </a:solidFill>
                <a:latin typeface="Lato"/>
                <a:ea typeface="Lato"/>
                <a:cs typeface="Lato"/>
                <a:sym typeface="Lato"/>
              </a:defRPr>
            </a:lvl3pPr>
            <a:lvl4pPr indent="-342900" lvl="3" marL="1828800" marR="0" rtl="0" algn="l">
              <a:lnSpc>
                <a:spcPct val="110000"/>
              </a:lnSpc>
              <a:spcBef>
                <a:spcPts val="600"/>
              </a:spcBef>
              <a:spcAft>
                <a:spcPts val="0"/>
              </a:spcAft>
              <a:buClr>
                <a:schemeClr val="accent1"/>
              </a:buClr>
              <a:buSzPts val="1800"/>
              <a:buFont typeface="Arial"/>
              <a:buChar char="-"/>
              <a:defRPr b="0" i="0" sz="1800" u="none" cap="none" strike="noStrike">
                <a:solidFill>
                  <a:schemeClr val="dk2"/>
                </a:solidFill>
                <a:latin typeface="Lato"/>
                <a:ea typeface="Lato"/>
                <a:cs typeface="Lato"/>
                <a:sym typeface="Lato"/>
              </a:defRPr>
            </a:lvl4pPr>
            <a:lvl5pPr indent="-342900" lvl="4" marL="2286000" marR="0" rtl="0" algn="l">
              <a:lnSpc>
                <a:spcPct val="110000"/>
              </a:lnSpc>
              <a:spcBef>
                <a:spcPts val="600"/>
              </a:spcBef>
              <a:spcAft>
                <a:spcPts val="0"/>
              </a:spcAft>
              <a:buClr>
                <a:schemeClr val="accent1"/>
              </a:buClr>
              <a:buSzPts val="1800"/>
              <a:buFont typeface="Arial"/>
              <a:buChar char="•"/>
              <a:defRPr b="0" i="0" sz="1800" u="none" cap="none" strike="noStrike">
                <a:solidFill>
                  <a:schemeClr val="dk2"/>
                </a:solidFill>
                <a:latin typeface="Lato"/>
                <a:ea typeface="Lato"/>
                <a:cs typeface="Lato"/>
                <a:sym typeface="Lato"/>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14" name="Google Shape;14;p28"/>
          <p:cNvSpPr txBox="1"/>
          <p:nvPr>
            <p:ph idx="11" type="ftr"/>
          </p:nvPr>
        </p:nvSpPr>
        <p:spPr>
          <a:xfrm>
            <a:off x="73152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3"/>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9pPr>
          </a:lstStyle>
          <a:p/>
        </p:txBody>
      </p:sp>
      <p:sp>
        <p:nvSpPr>
          <p:cNvPr id="15" name="Google Shape;15;p28"/>
          <p:cNvSpPr txBox="1"/>
          <p:nvPr>
            <p:ph idx="12" type="sldNum"/>
          </p:nvPr>
        </p:nvSpPr>
        <p:spPr>
          <a:xfrm>
            <a:off x="10972800" y="6356350"/>
            <a:ext cx="52014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28"/>
          <p:cNvCxnSpPr/>
          <p:nvPr/>
        </p:nvCxnSpPr>
        <p:spPr>
          <a:xfrm>
            <a:off x="731520" y="1234439"/>
            <a:ext cx="10744200" cy="0"/>
          </a:xfrm>
          <a:prstGeom prst="straightConnector1">
            <a:avLst/>
          </a:prstGeom>
          <a:noFill/>
          <a:ln cap="flat" cmpd="sng" w="38100">
            <a:solidFill>
              <a:srgbClr val="A0A1A2"/>
            </a:solidFill>
            <a:prstDash val="solid"/>
            <a:miter lim="400000"/>
            <a:headEnd len="sm" w="sm" type="none"/>
            <a:tailEnd len="sm" w="sm" type="none"/>
          </a:ln>
        </p:spPr>
      </p:cxnSp>
      <p:pic>
        <p:nvPicPr>
          <p:cNvPr descr="Image" id="17" name="Google Shape;17;p28"/>
          <p:cNvPicPr preferRelativeResize="0"/>
          <p:nvPr/>
        </p:nvPicPr>
        <p:blipFill rotWithShape="1">
          <a:blip r:embed="rId1">
            <a:alphaModFix/>
          </a:blip>
          <a:srcRect b="0" l="0" r="0" t="0"/>
          <a:stretch/>
        </p:blipFill>
        <p:spPr>
          <a:xfrm>
            <a:off x="9498330" y="136525"/>
            <a:ext cx="1962150" cy="424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Lato"/>
              <a:buNone/>
              <a:defRPr b="0" i="0" sz="44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 name="Google Shape;8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a:ea typeface="Lato"/>
                <a:cs typeface="Lato"/>
                <a:sym typeface="Lato"/>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a:ea typeface="Lato"/>
                <a:cs typeface="Lato"/>
                <a:sym typeface="Lato"/>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a:ea typeface="Lato"/>
                <a:cs typeface="Lato"/>
                <a:sym typeface="Lato"/>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a:ea typeface="Lato"/>
                <a:cs typeface="Lato"/>
                <a:sym typeface="Lato"/>
              </a:defRPr>
            </a:lvl9pPr>
          </a:lstStyle>
          <a:p/>
        </p:txBody>
      </p:sp>
      <p:sp>
        <p:nvSpPr>
          <p:cNvPr id="86" name="Google Shape;8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9pPr>
          </a:lstStyle>
          <a:p/>
        </p:txBody>
      </p:sp>
      <p:sp>
        <p:nvSpPr>
          <p:cNvPr id="87" name="Google Shape;8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Lato"/>
                <a:ea typeface="Lato"/>
                <a:cs typeface="Lato"/>
                <a:sym typeface="Lato"/>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ato"/>
                <a:ea typeface="Lato"/>
                <a:cs typeface="Lato"/>
                <a:sym typeface="Lato"/>
              </a:defRPr>
            </a:lvl9pPr>
          </a:lstStyle>
          <a:p/>
        </p:txBody>
      </p:sp>
      <p:sp>
        <p:nvSpPr>
          <p:cNvPr id="88" name="Google Shape;8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nlorem.org/"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
          <p:cNvSpPr txBox="1"/>
          <p:nvPr>
            <p:ph type="ctrTitle"/>
          </p:nvPr>
        </p:nvSpPr>
        <p:spPr>
          <a:xfrm>
            <a:off x="744300" y="3752950"/>
            <a:ext cx="10703400" cy="1534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1"/>
              </a:buClr>
              <a:buSzPts val="4800"/>
              <a:buFont typeface="Lato"/>
              <a:buNone/>
            </a:pPr>
            <a:r>
              <a:rPr lang="en-US">
                <a:solidFill>
                  <a:schemeClr val="accent2"/>
                </a:solidFill>
              </a:rPr>
              <a:t>Intro to Medical Science: </a:t>
            </a:r>
            <a:endParaRPr>
              <a:solidFill>
                <a:schemeClr val="accent2"/>
              </a:solidFill>
            </a:endParaRPr>
          </a:p>
          <a:p>
            <a:pPr indent="0" lvl="0" marL="0" rtl="0" algn="ctr">
              <a:lnSpc>
                <a:spcPct val="90000"/>
              </a:lnSpc>
              <a:spcBef>
                <a:spcPts val="0"/>
              </a:spcBef>
              <a:spcAft>
                <a:spcPts val="0"/>
              </a:spcAft>
              <a:buClr>
                <a:schemeClr val="accent1"/>
              </a:buClr>
              <a:buSzPts val="4800"/>
              <a:buFont typeface="Lato"/>
              <a:buNone/>
            </a:pPr>
            <a:r>
              <a:rPr lang="en-US" sz="4300"/>
              <a:t>Biological Systems and Chemical Networks</a:t>
            </a:r>
            <a:endParaRPr sz="4300"/>
          </a:p>
        </p:txBody>
      </p:sp>
      <p:sp>
        <p:nvSpPr>
          <p:cNvPr id="163" name="Google Shape;163;p1"/>
          <p:cNvSpPr txBox="1"/>
          <p:nvPr>
            <p:ph idx="1" type="subTitle"/>
          </p:nvPr>
        </p:nvSpPr>
        <p:spPr>
          <a:xfrm>
            <a:off x="1524000" y="5287160"/>
            <a:ext cx="9144000" cy="798519"/>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SzPts val="2400"/>
              <a:buFont typeface="Lato"/>
              <a:buNone/>
            </a:pPr>
            <a:r>
              <a:rPr lang="en-US" sz="2400">
                <a:latin typeface="Lato"/>
                <a:ea typeface="Lato"/>
                <a:cs typeface="Lato"/>
                <a:sym typeface="Lato"/>
              </a:rPr>
              <a:t>Slides to accompany Podcast Episode #3.  </a:t>
            </a:r>
            <a:br>
              <a:rPr lang="en-US" sz="2400">
                <a:latin typeface="Lato"/>
                <a:ea typeface="Lato"/>
                <a:cs typeface="Lato"/>
                <a:sym typeface="Lato"/>
              </a:rPr>
            </a:br>
            <a:r>
              <a:rPr lang="en-US" sz="2400">
                <a:latin typeface="Lato"/>
                <a:ea typeface="Lato"/>
                <a:cs typeface="Lato"/>
                <a:sym typeface="Lato"/>
              </a:rPr>
              <a:t>Fo</a:t>
            </a:r>
            <a:r>
              <a:rPr lang="en-US" sz="2400"/>
              <a:t>r more Intro to Medical Science </a:t>
            </a:r>
            <a:r>
              <a:rPr lang="en-US" sz="2400">
                <a:latin typeface="Lato"/>
                <a:ea typeface="Lato"/>
                <a:cs typeface="Lato"/>
                <a:sym typeface="Lato"/>
              </a:rPr>
              <a:t>visit </a:t>
            </a:r>
            <a:r>
              <a:rPr lang="en-US" sz="2400" u="sng">
                <a:solidFill>
                  <a:srgbClr val="0000FF"/>
                </a:solidFill>
                <a:latin typeface="Lato"/>
                <a:ea typeface="Lato"/>
                <a:cs typeface="Lato"/>
                <a:sym typeface="Lato"/>
                <a:hlinkClick r:id="rId3">
                  <a:extLst>
                    <a:ext uri="{A12FA001-AC4F-418D-AE19-62706E023703}">
                      <ahyp:hlinkClr val="tx"/>
                    </a:ext>
                  </a:extLst>
                </a:hlinkClick>
              </a:rPr>
              <a:t>www.nlorem.org</a:t>
            </a:r>
            <a:endParaRPr>
              <a:solidFill>
                <a:srgbClr val="0000FF"/>
              </a:solidFill>
            </a:endParaRPr>
          </a:p>
          <a:p>
            <a:pPr indent="0" lvl="0" marL="0" rtl="0" algn="ctr">
              <a:lnSpc>
                <a:spcPct val="110000"/>
              </a:lnSpc>
              <a:spcBef>
                <a:spcPts val="1200"/>
              </a:spcBef>
              <a:spcAft>
                <a:spcPts val="0"/>
              </a:spcAft>
              <a:buSzPts val="2400"/>
              <a:buFont typeface="Lato"/>
              <a:buNone/>
            </a:pPr>
            <a:r>
              <a:t/>
            </a:r>
            <a:endParaRPr sz="2400"/>
          </a:p>
        </p:txBody>
      </p:sp>
      <p:pic>
        <p:nvPicPr>
          <p:cNvPr descr="A picture containing schematic&#10;&#10;Description automatically generated" id="164" name="Google Shape;164;p1"/>
          <p:cNvPicPr preferRelativeResize="0"/>
          <p:nvPr/>
        </p:nvPicPr>
        <p:blipFill rotWithShape="1">
          <a:blip r:embed="rId4">
            <a:alphaModFix/>
          </a:blip>
          <a:srcRect b="0" l="0" r="0" t="0"/>
          <a:stretch/>
        </p:blipFill>
        <p:spPr>
          <a:xfrm>
            <a:off x="10101019" y="244963"/>
            <a:ext cx="1937409" cy="26517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1898f0be005_0_8"/>
          <p:cNvSpPr txBox="1"/>
          <p:nvPr>
            <p:ph idx="1" type="body"/>
          </p:nvPr>
        </p:nvSpPr>
        <p:spPr>
          <a:xfrm>
            <a:off x="731525" y="1249675"/>
            <a:ext cx="8055600" cy="4351200"/>
          </a:xfrm>
          <a:prstGeom prst="rect">
            <a:avLst/>
          </a:prstGeom>
        </p:spPr>
        <p:txBody>
          <a:bodyPr anchorCtr="0" anchor="t" bIns="45700" lIns="91425" spcFirstLastPara="1" rIns="91425" wrap="square" tIns="45700">
            <a:noAutofit/>
          </a:bodyPr>
          <a:lstStyle/>
          <a:p>
            <a:pPr indent="-355600" lvl="0" marL="457200" rtl="0" algn="l">
              <a:spcBef>
                <a:spcPts val="600"/>
              </a:spcBef>
              <a:spcAft>
                <a:spcPts val="0"/>
              </a:spcAft>
              <a:buSzPts val="2000"/>
              <a:buChar char="•"/>
            </a:pPr>
            <a:r>
              <a:rPr lang="en-US" sz="2000"/>
              <a:t>Information from the DNA must be stored and protected</a:t>
            </a:r>
            <a:endParaRPr/>
          </a:p>
          <a:p>
            <a:pPr indent="-355600" lvl="1" marL="914400" rtl="0" algn="l">
              <a:spcBef>
                <a:spcPts val="1000"/>
              </a:spcBef>
              <a:spcAft>
                <a:spcPts val="0"/>
              </a:spcAft>
              <a:buSzPts val="2000"/>
              <a:buChar char="-"/>
            </a:pPr>
            <a:r>
              <a:rPr lang="en-US"/>
              <a:t>In the cell, DNA is </a:t>
            </a:r>
            <a:r>
              <a:rPr lang="en-US">
                <a:solidFill>
                  <a:schemeClr val="accent1"/>
                </a:solidFill>
              </a:rPr>
              <a:t>compressed</a:t>
            </a:r>
            <a:r>
              <a:rPr lang="en-US"/>
              <a:t> into structures called </a:t>
            </a:r>
            <a:r>
              <a:rPr b="1" lang="en-US">
                <a:solidFill>
                  <a:schemeClr val="accent2"/>
                </a:solidFill>
              </a:rPr>
              <a:t>chromatin</a:t>
            </a:r>
            <a:endParaRPr b="1">
              <a:solidFill>
                <a:schemeClr val="accent2"/>
              </a:solidFill>
            </a:endParaRPr>
          </a:p>
          <a:p>
            <a:pPr indent="-355600" lvl="1" marL="914400" rtl="0" algn="l">
              <a:spcBef>
                <a:spcPts val="1000"/>
              </a:spcBef>
              <a:spcAft>
                <a:spcPts val="0"/>
              </a:spcAft>
              <a:buSzPts val="2000"/>
              <a:buChar char="-"/>
            </a:pPr>
            <a:r>
              <a:rPr lang="en-US" sz="2000"/>
              <a:t>Humans have 23 </a:t>
            </a:r>
            <a:r>
              <a:rPr b="1" lang="en-US" sz="2000">
                <a:solidFill>
                  <a:schemeClr val="accent2"/>
                </a:solidFill>
              </a:rPr>
              <a:t>chromosomes</a:t>
            </a:r>
            <a:endParaRPr b="1">
              <a:solidFill>
                <a:schemeClr val="accent2"/>
              </a:solidFill>
            </a:endParaRPr>
          </a:p>
          <a:p>
            <a:pPr indent="-355600" lvl="0" marL="457200" rtl="0" algn="l">
              <a:spcBef>
                <a:spcPts val="1000"/>
              </a:spcBef>
              <a:spcAft>
                <a:spcPts val="0"/>
              </a:spcAft>
              <a:buSzPts val="2000"/>
              <a:buChar char="•"/>
            </a:pPr>
            <a:r>
              <a:rPr lang="en-US" sz="2000"/>
              <a:t>DNA has two strands</a:t>
            </a:r>
            <a:endParaRPr sz="2000"/>
          </a:p>
          <a:p>
            <a:pPr indent="-342900" lvl="1" marL="914400" rtl="0" algn="l">
              <a:spcBef>
                <a:spcPts val="1000"/>
              </a:spcBef>
              <a:spcAft>
                <a:spcPts val="0"/>
              </a:spcAft>
              <a:buSzPts val="1800"/>
              <a:buChar char="-"/>
            </a:pPr>
            <a:r>
              <a:rPr lang="en-US" sz="1800"/>
              <a:t>DNA read left to right is called </a:t>
            </a:r>
            <a:r>
              <a:rPr b="1" lang="en-US" sz="1800">
                <a:solidFill>
                  <a:schemeClr val="accent2"/>
                </a:solidFill>
              </a:rPr>
              <a:t>sense</a:t>
            </a:r>
            <a:endParaRPr b="1" sz="1800">
              <a:solidFill>
                <a:schemeClr val="accent2"/>
              </a:solidFill>
            </a:endParaRPr>
          </a:p>
          <a:p>
            <a:pPr indent="-330200" lvl="1" marL="914400" rtl="0" algn="l">
              <a:spcBef>
                <a:spcPts val="1000"/>
              </a:spcBef>
              <a:spcAft>
                <a:spcPts val="0"/>
              </a:spcAft>
              <a:buSzPts val="1600"/>
              <a:buChar char="-"/>
            </a:pPr>
            <a:r>
              <a:rPr lang="en-US" sz="1800"/>
              <a:t>The strand that is a </a:t>
            </a:r>
            <a:r>
              <a:rPr lang="en-US" sz="1800"/>
              <a:t>mirror image is called </a:t>
            </a:r>
            <a:r>
              <a:rPr b="1" lang="en-US" sz="1800">
                <a:solidFill>
                  <a:schemeClr val="accent2"/>
                </a:solidFill>
              </a:rPr>
              <a:t>antisense</a:t>
            </a:r>
            <a:endParaRPr b="1" sz="1800">
              <a:solidFill>
                <a:schemeClr val="accent2"/>
              </a:solidFill>
            </a:endParaRPr>
          </a:p>
          <a:p>
            <a:pPr indent="-355600" lvl="0" marL="457200" rtl="0" algn="l">
              <a:spcBef>
                <a:spcPts val="1000"/>
              </a:spcBef>
              <a:spcAft>
                <a:spcPts val="0"/>
              </a:spcAft>
              <a:buSzPts val="2000"/>
              <a:buChar char="•"/>
            </a:pPr>
            <a:r>
              <a:rPr lang="en-US" sz="2000"/>
              <a:t>Some chemicals can </a:t>
            </a:r>
            <a:r>
              <a:rPr lang="en-US" sz="2000">
                <a:solidFill>
                  <a:schemeClr val="accent1"/>
                </a:solidFill>
              </a:rPr>
              <a:t>damage</a:t>
            </a:r>
            <a:r>
              <a:rPr lang="en-US" sz="2000"/>
              <a:t> our DNA</a:t>
            </a:r>
            <a:endParaRPr sz="2000"/>
          </a:p>
          <a:p>
            <a:pPr indent="-355600" lvl="0" marL="457200" rtl="0" algn="l">
              <a:spcBef>
                <a:spcPts val="1000"/>
              </a:spcBef>
              <a:spcAft>
                <a:spcPts val="0"/>
              </a:spcAft>
              <a:buSzPts val="2000"/>
              <a:buChar char="•"/>
            </a:pPr>
            <a:r>
              <a:rPr lang="en-US" sz="2000"/>
              <a:t>A</a:t>
            </a:r>
            <a:r>
              <a:rPr lang="en-US" sz="2000">
                <a:solidFill>
                  <a:schemeClr val="accent1"/>
                </a:solidFill>
              </a:rPr>
              <a:t> change in our DNA</a:t>
            </a:r>
            <a:r>
              <a:rPr lang="en-US" sz="2000"/>
              <a:t> that is not corrected by one of our defense systems is called a </a:t>
            </a:r>
            <a:r>
              <a:rPr b="1" lang="en-US" sz="2000">
                <a:solidFill>
                  <a:schemeClr val="accent2"/>
                </a:solidFill>
              </a:rPr>
              <a:t>mutation</a:t>
            </a:r>
            <a:endParaRPr b="1" sz="2000">
              <a:solidFill>
                <a:schemeClr val="accent2"/>
              </a:solidFill>
            </a:endParaRPr>
          </a:p>
          <a:p>
            <a:pPr indent="-355600" lvl="0" marL="457200" rtl="0" algn="l">
              <a:spcBef>
                <a:spcPts val="1000"/>
              </a:spcBef>
              <a:spcAft>
                <a:spcPts val="0"/>
              </a:spcAft>
              <a:buSzPts val="2000"/>
              <a:buChar char="•"/>
            </a:pPr>
            <a:r>
              <a:rPr lang="en-US" sz="2000"/>
              <a:t>Not all mutations are bad</a:t>
            </a:r>
            <a:endParaRPr sz="2000"/>
          </a:p>
          <a:p>
            <a:pPr indent="-330200" lvl="1" marL="914400" rtl="0" algn="l">
              <a:spcBef>
                <a:spcPts val="1000"/>
              </a:spcBef>
              <a:spcAft>
                <a:spcPts val="1000"/>
              </a:spcAft>
              <a:buSzPts val="1600"/>
              <a:buChar char="-"/>
            </a:pPr>
            <a:r>
              <a:rPr lang="en-US" sz="1800"/>
              <a:t>Mutations are the source of the diversity of biological life</a:t>
            </a:r>
            <a:endParaRPr sz="1800"/>
          </a:p>
        </p:txBody>
      </p:sp>
      <p:sp>
        <p:nvSpPr>
          <p:cNvPr id="252" name="Google Shape;252;g1898f0be005_0_8"/>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53" name="Google Shape;253;g1898f0be005_0_8"/>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DNA</a:t>
            </a:r>
            <a:endParaRPr/>
          </a:p>
        </p:txBody>
      </p:sp>
      <p:pic>
        <p:nvPicPr>
          <p:cNvPr id="254" name="Google Shape;254;g1898f0be005_0_8"/>
          <p:cNvPicPr preferRelativeResize="0"/>
          <p:nvPr/>
        </p:nvPicPr>
        <p:blipFill>
          <a:blip r:embed="rId3">
            <a:alphaModFix/>
          </a:blip>
          <a:stretch>
            <a:fillRect/>
          </a:stretch>
        </p:blipFill>
        <p:spPr>
          <a:xfrm>
            <a:off x="8787075" y="1893163"/>
            <a:ext cx="2928274" cy="3786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898f0be005_0_24"/>
          <p:cNvSpPr txBox="1"/>
          <p:nvPr>
            <p:ph idx="1" type="body"/>
          </p:nvPr>
        </p:nvSpPr>
        <p:spPr>
          <a:xfrm>
            <a:off x="731525" y="3243175"/>
            <a:ext cx="9850800" cy="4351200"/>
          </a:xfrm>
          <a:prstGeom prst="rect">
            <a:avLst/>
          </a:prstGeom>
        </p:spPr>
        <p:txBody>
          <a:bodyPr anchorCtr="0" anchor="t" bIns="45700" lIns="91425" spcFirstLastPara="1" rIns="91425" wrap="square" tIns="45700">
            <a:noAutofit/>
          </a:bodyPr>
          <a:lstStyle/>
          <a:p>
            <a:pPr indent="-381000" lvl="0" marL="457200" rtl="0" algn="l">
              <a:spcBef>
                <a:spcPts val="600"/>
              </a:spcBef>
              <a:spcAft>
                <a:spcPts val="0"/>
              </a:spcAft>
              <a:buSzPts val="2400"/>
              <a:buChar char="•"/>
            </a:pPr>
            <a:r>
              <a:rPr lang="en-US" sz="2000"/>
              <a:t>RNA </a:t>
            </a:r>
            <a:r>
              <a:rPr lang="en-US" sz="2000">
                <a:solidFill>
                  <a:schemeClr val="accent1"/>
                </a:solidFill>
              </a:rPr>
              <a:t>designed to make a protein</a:t>
            </a:r>
            <a:r>
              <a:rPr lang="en-US" sz="2000"/>
              <a:t> is called </a:t>
            </a:r>
            <a:r>
              <a:rPr b="1" lang="en-US" sz="2000">
                <a:solidFill>
                  <a:schemeClr val="accent2"/>
                </a:solidFill>
              </a:rPr>
              <a:t>messenger RNA</a:t>
            </a:r>
            <a:r>
              <a:rPr lang="en-US" sz="2000"/>
              <a:t> (mRNA)</a:t>
            </a:r>
            <a:endParaRPr sz="2000"/>
          </a:p>
          <a:p>
            <a:pPr indent="0" lvl="0" marL="0" rtl="0" algn="l">
              <a:spcBef>
                <a:spcPts val="600"/>
              </a:spcBef>
              <a:spcAft>
                <a:spcPts val="0"/>
              </a:spcAft>
              <a:buNone/>
            </a:pPr>
            <a:r>
              <a:rPr lang="en-US" sz="2000"/>
              <a:t> </a:t>
            </a:r>
            <a:endParaRPr sz="2000"/>
          </a:p>
        </p:txBody>
      </p:sp>
      <p:sp>
        <p:nvSpPr>
          <p:cNvPr id="261" name="Google Shape;261;g1898f0be005_0_24"/>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62" name="Google Shape;262;g1898f0be005_0_24"/>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RNA</a:t>
            </a:r>
            <a:endParaRPr/>
          </a:p>
        </p:txBody>
      </p:sp>
      <p:pic>
        <p:nvPicPr>
          <p:cNvPr id="263" name="Google Shape;263;g1898f0be005_0_24"/>
          <p:cNvPicPr preferRelativeResize="0"/>
          <p:nvPr/>
        </p:nvPicPr>
        <p:blipFill>
          <a:blip r:embed="rId3">
            <a:alphaModFix/>
          </a:blip>
          <a:stretch>
            <a:fillRect/>
          </a:stretch>
        </p:blipFill>
        <p:spPr>
          <a:xfrm>
            <a:off x="8709900" y="2889780"/>
            <a:ext cx="2842025" cy="3679270"/>
          </a:xfrm>
          <a:prstGeom prst="rect">
            <a:avLst/>
          </a:prstGeom>
          <a:noFill/>
          <a:ln>
            <a:noFill/>
          </a:ln>
        </p:spPr>
      </p:pic>
      <p:pic>
        <p:nvPicPr>
          <p:cNvPr id="264" name="Google Shape;264;g1898f0be005_0_24"/>
          <p:cNvPicPr preferRelativeResize="0"/>
          <p:nvPr/>
        </p:nvPicPr>
        <p:blipFill rotWithShape="1">
          <a:blip r:embed="rId4">
            <a:alphaModFix/>
          </a:blip>
          <a:srcRect b="25698" l="0" r="0" t="9893"/>
          <a:stretch/>
        </p:blipFill>
        <p:spPr>
          <a:xfrm>
            <a:off x="2506425" y="3718950"/>
            <a:ext cx="2842025" cy="2367000"/>
          </a:xfrm>
          <a:prstGeom prst="rect">
            <a:avLst/>
          </a:prstGeom>
          <a:noFill/>
          <a:ln>
            <a:noFill/>
          </a:ln>
        </p:spPr>
      </p:pic>
      <p:sp>
        <p:nvSpPr>
          <p:cNvPr id="265" name="Google Shape;265;g1898f0be005_0_24"/>
          <p:cNvSpPr txBox="1"/>
          <p:nvPr/>
        </p:nvSpPr>
        <p:spPr>
          <a:xfrm>
            <a:off x="731525" y="1371600"/>
            <a:ext cx="10728900" cy="15084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0"/>
              </a:spcAft>
              <a:buNone/>
            </a:pPr>
            <a:r>
              <a:rPr b="1" lang="en-US" sz="2000" u="sng">
                <a:solidFill>
                  <a:schemeClr val="lt1"/>
                </a:solidFill>
                <a:latin typeface="Lato"/>
                <a:ea typeface="Lato"/>
                <a:cs typeface="Lato"/>
                <a:sym typeface="Lato"/>
              </a:rPr>
              <a:t>Key Point:</a:t>
            </a:r>
            <a:r>
              <a:rPr lang="en-US" sz="2000">
                <a:solidFill>
                  <a:schemeClr val="lt1"/>
                </a:solidFill>
                <a:latin typeface="Lato"/>
                <a:ea typeface="Lato"/>
                <a:cs typeface="Lato"/>
                <a:sym typeface="Lato"/>
              </a:rPr>
              <a:t> Polymers are incredibly important for biological systems. Each cell stores genotype information carefully. When it needs to use some of that information, an RNA molecule is made. When RNA is made, it is called </a:t>
            </a:r>
            <a:r>
              <a:rPr b="1" i="1" lang="en-US" sz="2000">
                <a:solidFill>
                  <a:schemeClr val="lt1"/>
                </a:solidFill>
                <a:latin typeface="Lato"/>
                <a:ea typeface="Lato"/>
                <a:cs typeface="Lato"/>
                <a:sym typeface="Lato"/>
              </a:rPr>
              <a:t>transcription</a:t>
            </a:r>
            <a:r>
              <a:rPr lang="en-US" sz="2000">
                <a:solidFill>
                  <a:schemeClr val="lt1"/>
                </a:solidFill>
                <a:latin typeface="Lato"/>
                <a:ea typeface="Lato"/>
                <a:cs typeface="Lato"/>
                <a:sym typeface="Lato"/>
              </a:rPr>
              <a:t>. If RNA is used to make a protein, the information has to be converted to the amino acid language and that process is called </a:t>
            </a:r>
            <a:r>
              <a:rPr b="1" i="1" lang="en-US" sz="2000">
                <a:solidFill>
                  <a:schemeClr val="lt1"/>
                </a:solidFill>
                <a:latin typeface="Lato"/>
                <a:ea typeface="Lato"/>
                <a:cs typeface="Lato"/>
                <a:sym typeface="Lato"/>
              </a:rPr>
              <a:t>translation.</a:t>
            </a:r>
            <a:endParaRPr b="1"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898f0be005_0_34"/>
          <p:cNvSpPr txBox="1"/>
          <p:nvPr>
            <p:ph idx="1" type="body"/>
          </p:nvPr>
        </p:nvSpPr>
        <p:spPr>
          <a:xfrm>
            <a:off x="731520" y="1249680"/>
            <a:ext cx="10744200" cy="4351200"/>
          </a:xfrm>
          <a:prstGeom prst="rect">
            <a:avLst/>
          </a:prstGeom>
        </p:spPr>
        <p:txBody>
          <a:bodyPr anchorCtr="0" anchor="t" bIns="45700" lIns="91425" spcFirstLastPara="1" rIns="91425" wrap="square" tIns="45700">
            <a:noAutofit/>
          </a:bodyPr>
          <a:lstStyle/>
          <a:p>
            <a:pPr indent="-381000" lvl="0" marL="457200" rtl="0" algn="l">
              <a:spcBef>
                <a:spcPts val="600"/>
              </a:spcBef>
              <a:spcAft>
                <a:spcPts val="0"/>
              </a:spcAft>
              <a:buSzPts val="2400"/>
              <a:buChar char="•"/>
            </a:pPr>
            <a:r>
              <a:rPr lang="en-US" sz="2000"/>
              <a:t>Drugs are used to </a:t>
            </a:r>
            <a:r>
              <a:rPr lang="en-US" sz="2000">
                <a:solidFill>
                  <a:schemeClr val="accent1"/>
                </a:solidFill>
              </a:rPr>
              <a:t>alter</a:t>
            </a:r>
            <a:r>
              <a:rPr lang="en-US" sz="2000"/>
              <a:t> a biological system</a:t>
            </a:r>
            <a:endParaRPr sz="2000"/>
          </a:p>
          <a:p>
            <a:pPr indent="-368300" lvl="1" marL="914400" rtl="0" algn="l">
              <a:spcBef>
                <a:spcPts val="1000"/>
              </a:spcBef>
              <a:spcAft>
                <a:spcPts val="0"/>
              </a:spcAft>
              <a:buSzPts val="2200"/>
              <a:buChar char="-"/>
            </a:pPr>
            <a:r>
              <a:rPr lang="en-US" sz="1800">
                <a:solidFill>
                  <a:schemeClr val="accent1"/>
                </a:solidFill>
              </a:rPr>
              <a:t>Change</a:t>
            </a:r>
            <a:r>
              <a:rPr lang="en-US" sz="1800"/>
              <a:t> </a:t>
            </a:r>
            <a:r>
              <a:rPr lang="en-US" sz="1800">
                <a:solidFill>
                  <a:schemeClr val="accent1"/>
                </a:solidFill>
              </a:rPr>
              <a:t>diseased symptoms</a:t>
            </a:r>
            <a:r>
              <a:rPr lang="en-US" sz="1800"/>
              <a:t>, or phenotypes, into what we believe are </a:t>
            </a:r>
            <a:r>
              <a:rPr lang="en-US" sz="1800">
                <a:solidFill>
                  <a:schemeClr val="accent1"/>
                </a:solidFill>
              </a:rPr>
              <a:t>healthier symptoms</a:t>
            </a:r>
            <a:endParaRPr sz="1800">
              <a:solidFill>
                <a:schemeClr val="accent1"/>
              </a:solidFill>
            </a:endParaRPr>
          </a:p>
          <a:p>
            <a:pPr indent="-381000" lvl="0" marL="457200" rtl="0" algn="l">
              <a:spcBef>
                <a:spcPts val="1000"/>
              </a:spcBef>
              <a:spcAft>
                <a:spcPts val="0"/>
              </a:spcAft>
              <a:buSzPts val="2400"/>
              <a:buChar char="•"/>
            </a:pPr>
            <a:r>
              <a:rPr lang="en-US" sz="2000"/>
              <a:t>A perfectly specific drug is one that we use for </a:t>
            </a:r>
            <a:r>
              <a:rPr lang="en-US" sz="2000">
                <a:solidFill>
                  <a:schemeClr val="accent1"/>
                </a:solidFill>
              </a:rPr>
              <a:t>one specific effect</a:t>
            </a:r>
            <a:r>
              <a:rPr lang="en-US" sz="2000"/>
              <a:t>, and does nothing else</a:t>
            </a:r>
            <a:endParaRPr sz="2000"/>
          </a:p>
          <a:p>
            <a:pPr indent="-381000" lvl="1" marL="914400" rtl="0" algn="l">
              <a:spcBef>
                <a:spcPts val="1000"/>
              </a:spcBef>
              <a:spcAft>
                <a:spcPts val="0"/>
              </a:spcAft>
              <a:buSzPts val="2400"/>
              <a:buChar char="-"/>
            </a:pPr>
            <a:r>
              <a:rPr lang="en-US" sz="1800">
                <a:solidFill>
                  <a:schemeClr val="accent1"/>
                </a:solidFill>
              </a:rPr>
              <a:t>A</a:t>
            </a:r>
            <a:r>
              <a:rPr lang="en-US" sz="1800">
                <a:solidFill>
                  <a:schemeClr val="accent1"/>
                </a:solidFill>
              </a:rPr>
              <a:t> perfect drug does not exist</a:t>
            </a:r>
            <a:endParaRPr sz="1800">
              <a:solidFill>
                <a:schemeClr val="accent1"/>
              </a:solidFill>
            </a:endParaRPr>
          </a:p>
          <a:p>
            <a:pPr indent="-381000" lvl="0" marL="457200" rtl="0" algn="l">
              <a:spcBef>
                <a:spcPts val="1000"/>
              </a:spcBef>
              <a:spcAft>
                <a:spcPts val="0"/>
              </a:spcAft>
              <a:buSzPts val="2400"/>
              <a:buChar char="•"/>
            </a:pPr>
            <a:r>
              <a:rPr lang="en-US" sz="2000"/>
              <a:t>Even if there were a </a:t>
            </a:r>
            <a:r>
              <a:rPr lang="en-US" sz="2000">
                <a:solidFill>
                  <a:schemeClr val="accent1"/>
                </a:solidFill>
              </a:rPr>
              <a:t>perfect drug</a:t>
            </a:r>
            <a:r>
              <a:rPr lang="en-US" sz="2000"/>
              <a:t>, it would </a:t>
            </a:r>
            <a:r>
              <a:rPr lang="en-US" sz="2000">
                <a:solidFill>
                  <a:schemeClr val="accent1"/>
                </a:solidFill>
              </a:rPr>
              <a:t>alter</a:t>
            </a:r>
            <a:r>
              <a:rPr lang="en-US" sz="2000"/>
              <a:t> the composite of the networks in ways that are, at present, </a:t>
            </a:r>
            <a:r>
              <a:rPr lang="en-US" sz="2000">
                <a:solidFill>
                  <a:schemeClr val="accent1"/>
                </a:solidFill>
              </a:rPr>
              <a:t>unpredictable</a:t>
            </a:r>
            <a:endParaRPr sz="2000">
              <a:solidFill>
                <a:schemeClr val="accent1"/>
              </a:solidFill>
            </a:endParaRPr>
          </a:p>
          <a:p>
            <a:pPr indent="-381000" lvl="0" marL="457200" rtl="0" algn="l">
              <a:spcBef>
                <a:spcPts val="1000"/>
              </a:spcBef>
              <a:spcAft>
                <a:spcPts val="0"/>
              </a:spcAft>
              <a:buSzPts val="2400"/>
              <a:buChar char="•"/>
            </a:pPr>
            <a:r>
              <a:rPr lang="en-US" sz="2000">
                <a:solidFill>
                  <a:schemeClr val="accent1"/>
                </a:solidFill>
              </a:rPr>
              <a:t>Networks</a:t>
            </a:r>
            <a:r>
              <a:rPr lang="en-US" sz="2000"/>
              <a:t> that create a </a:t>
            </a:r>
            <a:r>
              <a:rPr lang="en-US" sz="2000">
                <a:solidFill>
                  <a:schemeClr val="accent1"/>
                </a:solidFill>
              </a:rPr>
              <a:t>specific phenotype</a:t>
            </a:r>
            <a:r>
              <a:rPr lang="en-US" sz="2000"/>
              <a:t> are </a:t>
            </a:r>
            <a:r>
              <a:rPr lang="en-US" sz="2000">
                <a:solidFill>
                  <a:schemeClr val="accent1"/>
                </a:solidFill>
              </a:rPr>
              <a:t>unique</a:t>
            </a:r>
            <a:r>
              <a:rPr lang="en-US" sz="2000"/>
              <a:t> for each patient</a:t>
            </a:r>
            <a:endParaRPr sz="2000"/>
          </a:p>
          <a:p>
            <a:pPr indent="-342900" lvl="1" marL="914400" rtl="0" algn="l">
              <a:spcBef>
                <a:spcPts val="1000"/>
              </a:spcBef>
              <a:spcAft>
                <a:spcPts val="0"/>
              </a:spcAft>
              <a:buSzPts val="1800"/>
              <a:buChar char="-"/>
            </a:pPr>
            <a:r>
              <a:rPr lang="en-US" sz="1800"/>
              <a:t>The effects of drugs </a:t>
            </a:r>
            <a:r>
              <a:rPr lang="en-US" sz="1800">
                <a:solidFill>
                  <a:schemeClr val="accent1"/>
                </a:solidFill>
              </a:rPr>
              <a:t>vary</a:t>
            </a:r>
            <a:r>
              <a:rPr lang="en-US" sz="1800"/>
              <a:t> between </a:t>
            </a:r>
            <a:r>
              <a:rPr lang="en-US" sz="1800">
                <a:solidFill>
                  <a:schemeClr val="accent1"/>
                </a:solidFill>
              </a:rPr>
              <a:t>diseased</a:t>
            </a:r>
            <a:r>
              <a:rPr lang="en-US" sz="1800"/>
              <a:t> and </a:t>
            </a:r>
            <a:r>
              <a:rPr lang="en-US" sz="1800">
                <a:solidFill>
                  <a:schemeClr val="accent1"/>
                </a:solidFill>
              </a:rPr>
              <a:t>healthy patients</a:t>
            </a:r>
            <a:endParaRPr sz="1800">
              <a:solidFill>
                <a:schemeClr val="accent1"/>
              </a:solidFill>
            </a:endParaRPr>
          </a:p>
          <a:p>
            <a:pPr indent="-381000" lvl="0" marL="457200" rtl="0" algn="l">
              <a:spcBef>
                <a:spcPts val="1000"/>
              </a:spcBef>
              <a:spcAft>
                <a:spcPts val="1000"/>
              </a:spcAft>
              <a:buSzPts val="2400"/>
              <a:buChar char="•"/>
            </a:pPr>
            <a:r>
              <a:rPr lang="en-US" sz="2000"/>
              <a:t>The </a:t>
            </a:r>
            <a:r>
              <a:rPr lang="en-US" sz="2000">
                <a:solidFill>
                  <a:schemeClr val="accent1"/>
                </a:solidFill>
              </a:rPr>
              <a:t>effects of a drug vary drastically</a:t>
            </a:r>
            <a:r>
              <a:rPr lang="en-US" sz="2000"/>
              <a:t> as a response to an incredibly complex and unique biological system</a:t>
            </a:r>
            <a:endParaRPr sz="2000"/>
          </a:p>
        </p:txBody>
      </p:sp>
      <p:sp>
        <p:nvSpPr>
          <p:cNvPr id="272" name="Google Shape;272;g1898f0be005_0_34"/>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73" name="Google Shape;273;g1898f0be005_0_34"/>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The Takeaway: Drugs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26"/>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0" name="Google Shape;280;p26"/>
          <p:cNvSpPr txBox="1"/>
          <p:nvPr>
            <p:ph idx="4294967295" type="title"/>
          </p:nvPr>
        </p:nvSpPr>
        <p:spPr>
          <a:xfrm>
            <a:off x="1072910" y="3650559"/>
            <a:ext cx="2480816" cy="4324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2800"/>
              <a:buFont typeface="Lato"/>
              <a:buNone/>
            </a:pPr>
            <a:br>
              <a:rPr b="1" lang="en-US" sz="2800">
                <a:solidFill>
                  <a:schemeClr val="accent2"/>
                </a:solidFill>
              </a:rPr>
            </a:br>
            <a:r>
              <a:rPr b="1" lang="en-US" sz="2800">
                <a:solidFill>
                  <a:schemeClr val="accent2"/>
                </a:solidFill>
              </a:rPr>
              <a:t>Follow us on:</a:t>
            </a:r>
            <a:endParaRPr b="1" sz="2800">
              <a:solidFill>
                <a:schemeClr val="accent2"/>
              </a:solidFill>
            </a:endParaRPr>
          </a:p>
        </p:txBody>
      </p:sp>
      <p:sp>
        <p:nvSpPr>
          <p:cNvPr id="281" name="Google Shape;281;p26"/>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grpSp>
        <p:nvGrpSpPr>
          <p:cNvPr id="282" name="Google Shape;282;p26"/>
          <p:cNvGrpSpPr/>
          <p:nvPr/>
        </p:nvGrpSpPr>
        <p:grpSpPr>
          <a:xfrm>
            <a:off x="1188720" y="73152"/>
            <a:ext cx="1178966" cy="232963"/>
            <a:chOff x="7763256" y="73152"/>
            <a:chExt cx="1178966" cy="232963"/>
          </a:xfrm>
        </p:grpSpPr>
        <p:sp>
          <p:nvSpPr>
            <p:cNvPr id="283" name="Google Shape;283;p26"/>
            <p:cNvSpPr/>
            <p:nvPr/>
          </p:nvSpPr>
          <p:spPr>
            <a:xfrm>
              <a:off x="8263077"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4" name="Google Shape;284;p26"/>
            <p:cNvSpPr/>
            <p:nvPr/>
          </p:nvSpPr>
          <p:spPr>
            <a:xfrm>
              <a:off x="8263077"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5" name="Google Shape;285;p26"/>
            <p:cNvSpPr/>
            <p:nvPr/>
          </p:nvSpPr>
          <p:spPr>
            <a:xfrm>
              <a:off x="8138122"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6" name="Google Shape;286;p26"/>
            <p:cNvSpPr/>
            <p:nvPr/>
          </p:nvSpPr>
          <p:spPr>
            <a:xfrm>
              <a:off x="8138122"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7" name="Google Shape;287;p26"/>
            <p:cNvSpPr/>
            <p:nvPr/>
          </p:nvSpPr>
          <p:spPr>
            <a:xfrm>
              <a:off x="8013167"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8" name="Google Shape;288;p26"/>
            <p:cNvSpPr/>
            <p:nvPr/>
          </p:nvSpPr>
          <p:spPr>
            <a:xfrm>
              <a:off x="8013167"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89" name="Google Shape;289;p26"/>
            <p:cNvSpPr/>
            <p:nvPr/>
          </p:nvSpPr>
          <p:spPr>
            <a:xfrm>
              <a:off x="7888211"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0" name="Google Shape;290;p26"/>
            <p:cNvSpPr/>
            <p:nvPr/>
          </p:nvSpPr>
          <p:spPr>
            <a:xfrm>
              <a:off x="7888211"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1" name="Google Shape;291;p26"/>
            <p:cNvSpPr/>
            <p:nvPr/>
          </p:nvSpPr>
          <p:spPr>
            <a:xfrm>
              <a:off x="7763256"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2" name="Google Shape;292;p26"/>
            <p:cNvSpPr/>
            <p:nvPr/>
          </p:nvSpPr>
          <p:spPr>
            <a:xfrm>
              <a:off x="7763256"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3" name="Google Shape;293;p26"/>
            <p:cNvSpPr/>
            <p:nvPr/>
          </p:nvSpPr>
          <p:spPr>
            <a:xfrm>
              <a:off x="8887854"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4" name="Google Shape;294;p26"/>
            <p:cNvSpPr/>
            <p:nvPr/>
          </p:nvSpPr>
          <p:spPr>
            <a:xfrm>
              <a:off x="8887854"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5" name="Google Shape;295;p26"/>
            <p:cNvSpPr/>
            <p:nvPr/>
          </p:nvSpPr>
          <p:spPr>
            <a:xfrm>
              <a:off x="8762899"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6" name="Google Shape;296;p26"/>
            <p:cNvSpPr/>
            <p:nvPr/>
          </p:nvSpPr>
          <p:spPr>
            <a:xfrm>
              <a:off x="8762899"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7" name="Google Shape;297;p26"/>
            <p:cNvSpPr/>
            <p:nvPr/>
          </p:nvSpPr>
          <p:spPr>
            <a:xfrm>
              <a:off x="8637944"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8" name="Google Shape;298;p26"/>
            <p:cNvSpPr/>
            <p:nvPr/>
          </p:nvSpPr>
          <p:spPr>
            <a:xfrm>
              <a:off x="8637944"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299" name="Google Shape;299;p26"/>
            <p:cNvSpPr/>
            <p:nvPr/>
          </p:nvSpPr>
          <p:spPr>
            <a:xfrm>
              <a:off x="8512988"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300" name="Google Shape;300;p26"/>
            <p:cNvSpPr/>
            <p:nvPr/>
          </p:nvSpPr>
          <p:spPr>
            <a:xfrm>
              <a:off x="8512988"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301" name="Google Shape;301;p26"/>
            <p:cNvSpPr/>
            <p:nvPr/>
          </p:nvSpPr>
          <p:spPr>
            <a:xfrm>
              <a:off x="8388033" y="73152"/>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302" name="Google Shape;302;p26"/>
            <p:cNvSpPr/>
            <p:nvPr/>
          </p:nvSpPr>
          <p:spPr>
            <a:xfrm>
              <a:off x="8388033" y="24688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grpSp>
      <p:pic>
        <p:nvPicPr>
          <p:cNvPr descr="A picture containing text, tableware, plate, dishware&#10;&#10;Description automatically generated" id="303" name="Google Shape;303;p26"/>
          <p:cNvPicPr preferRelativeResize="0"/>
          <p:nvPr/>
        </p:nvPicPr>
        <p:blipFill rotWithShape="1">
          <a:blip r:embed="rId3">
            <a:alphaModFix/>
          </a:blip>
          <a:srcRect b="0" l="0" r="0" t="0"/>
          <a:stretch/>
        </p:blipFill>
        <p:spPr>
          <a:xfrm>
            <a:off x="9032013" y="306115"/>
            <a:ext cx="2942892" cy="640080"/>
          </a:xfrm>
          <a:prstGeom prst="rect">
            <a:avLst/>
          </a:prstGeom>
          <a:noFill/>
          <a:ln>
            <a:noFill/>
          </a:ln>
        </p:spPr>
      </p:pic>
      <p:sp>
        <p:nvSpPr>
          <p:cNvPr id="304" name="Google Shape;304;p26"/>
          <p:cNvSpPr/>
          <p:nvPr/>
        </p:nvSpPr>
        <p:spPr>
          <a:xfrm>
            <a:off x="-1" y="3233650"/>
            <a:ext cx="606972" cy="36243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pic>
        <p:nvPicPr>
          <p:cNvPr descr="A picture containing icon&#10;&#10;Description automatically generated" id="305" name="Google Shape;305;p26"/>
          <p:cNvPicPr preferRelativeResize="0"/>
          <p:nvPr/>
        </p:nvPicPr>
        <p:blipFill rotWithShape="1">
          <a:blip r:embed="rId4">
            <a:alphaModFix/>
          </a:blip>
          <a:srcRect b="0" l="0" r="0" t="0"/>
          <a:stretch/>
        </p:blipFill>
        <p:spPr>
          <a:xfrm>
            <a:off x="841633" y="514359"/>
            <a:ext cx="7518400" cy="2857500"/>
          </a:xfrm>
          <a:prstGeom prst="rect">
            <a:avLst/>
          </a:prstGeom>
          <a:noFill/>
          <a:ln>
            <a:noFill/>
          </a:ln>
        </p:spPr>
      </p:pic>
      <p:pic>
        <p:nvPicPr>
          <p:cNvPr descr="Icon&#10;&#10;Description automatically generated" id="306" name="Google Shape;306;p26"/>
          <p:cNvPicPr preferRelativeResize="0"/>
          <p:nvPr/>
        </p:nvPicPr>
        <p:blipFill rotWithShape="1">
          <a:blip r:embed="rId5">
            <a:alphaModFix/>
          </a:blip>
          <a:srcRect b="0" l="0" r="0" t="0"/>
          <a:stretch/>
        </p:blipFill>
        <p:spPr>
          <a:xfrm>
            <a:off x="4446623" y="3650559"/>
            <a:ext cx="635000" cy="635000"/>
          </a:xfrm>
          <a:prstGeom prst="rect">
            <a:avLst/>
          </a:prstGeom>
          <a:noFill/>
          <a:ln>
            <a:noFill/>
          </a:ln>
        </p:spPr>
      </p:pic>
      <p:pic>
        <p:nvPicPr>
          <p:cNvPr descr="Icon&#10;&#10;Description automatically generated" id="307" name="Google Shape;307;p26"/>
          <p:cNvPicPr preferRelativeResize="0"/>
          <p:nvPr/>
        </p:nvPicPr>
        <p:blipFill rotWithShape="1">
          <a:blip r:embed="rId6">
            <a:alphaModFix/>
          </a:blip>
          <a:srcRect b="0" l="0" r="0" t="0"/>
          <a:stretch/>
        </p:blipFill>
        <p:spPr>
          <a:xfrm>
            <a:off x="8360033" y="3720114"/>
            <a:ext cx="635000" cy="635000"/>
          </a:xfrm>
          <a:prstGeom prst="rect">
            <a:avLst/>
          </a:prstGeom>
          <a:noFill/>
          <a:ln>
            <a:noFill/>
          </a:ln>
        </p:spPr>
      </p:pic>
      <p:pic>
        <p:nvPicPr>
          <p:cNvPr descr="A picture containing clipart&#10;&#10;Description automatically generated" id="308" name="Google Shape;308;p26"/>
          <p:cNvPicPr preferRelativeResize="0"/>
          <p:nvPr/>
        </p:nvPicPr>
        <p:blipFill rotWithShape="1">
          <a:blip r:embed="rId7">
            <a:alphaModFix/>
          </a:blip>
          <a:srcRect b="0" l="0" r="0" t="0"/>
          <a:stretch/>
        </p:blipFill>
        <p:spPr>
          <a:xfrm>
            <a:off x="8360033" y="4728325"/>
            <a:ext cx="635000" cy="635000"/>
          </a:xfrm>
          <a:prstGeom prst="rect">
            <a:avLst/>
          </a:prstGeom>
          <a:noFill/>
          <a:ln>
            <a:noFill/>
          </a:ln>
        </p:spPr>
      </p:pic>
      <p:pic>
        <p:nvPicPr>
          <p:cNvPr descr="Icon&#10;&#10;Description automatically generated" id="309" name="Google Shape;309;p26"/>
          <p:cNvPicPr preferRelativeResize="0"/>
          <p:nvPr/>
        </p:nvPicPr>
        <p:blipFill rotWithShape="1">
          <a:blip r:embed="rId8">
            <a:alphaModFix/>
          </a:blip>
          <a:srcRect b="0" l="0" r="0" t="0"/>
          <a:stretch/>
        </p:blipFill>
        <p:spPr>
          <a:xfrm>
            <a:off x="4441679" y="4797429"/>
            <a:ext cx="635000" cy="635000"/>
          </a:xfrm>
          <a:prstGeom prst="rect">
            <a:avLst/>
          </a:prstGeom>
          <a:noFill/>
          <a:ln>
            <a:noFill/>
          </a:ln>
        </p:spPr>
      </p:pic>
      <p:sp>
        <p:nvSpPr>
          <p:cNvPr id="310" name="Google Shape;310;p26"/>
          <p:cNvSpPr txBox="1"/>
          <p:nvPr/>
        </p:nvSpPr>
        <p:spPr>
          <a:xfrm>
            <a:off x="5183952" y="3855100"/>
            <a:ext cx="2823600" cy="432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7D2248"/>
              </a:buClr>
              <a:buSzPts val="2000"/>
              <a:buFont typeface="Lato"/>
              <a:buNone/>
            </a:pPr>
            <a:br>
              <a:rPr b="1" i="0" lang="en-US" sz="2000" u="none" cap="none" strike="noStrike">
                <a:solidFill>
                  <a:srgbClr val="7D2248"/>
                </a:solidFill>
                <a:latin typeface="Lato"/>
                <a:ea typeface="Lato"/>
                <a:cs typeface="Lato"/>
                <a:sym typeface="Lato"/>
              </a:rPr>
            </a:br>
            <a:r>
              <a:rPr b="1" i="0" lang="en-US" sz="2000" u="none" cap="none" strike="noStrike">
                <a:solidFill>
                  <a:srgbClr val="7D2248"/>
                </a:solidFill>
                <a:latin typeface="Lato"/>
                <a:ea typeface="Lato"/>
                <a:cs typeface="Lato"/>
                <a:sym typeface="Lato"/>
              </a:rPr>
              <a:t>Instagram: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7D2248"/>
              </a:buClr>
              <a:buSzPts val="2000"/>
              <a:buFont typeface="Lato"/>
              <a:buNone/>
            </a:pPr>
            <a:r>
              <a:rPr b="1" i="0" lang="en-US" sz="2000" u="none" cap="none" strike="noStrike">
                <a:solidFill>
                  <a:srgbClr val="7D2248"/>
                </a:solidFill>
                <a:latin typeface="Lato"/>
                <a:ea typeface="Lato"/>
                <a:cs typeface="Lato"/>
                <a:sym typeface="Lato"/>
              </a:rPr>
              <a:t>nloremfoundation</a:t>
            </a:r>
            <a:endParaRPr b="1" i="0" sz="2000" u="none" cap="none" strike="noStrike">
              <a:solidFill>
                <a:srgbClr val="7D2248"/>
              </a:solidFill>
              <a:latin typeface="Lato"/>
              <a:ea typeface="Lato"/>
              <a:cs typeface="Lato"/>
              <a:sym typeface="Lato"/>
            </a:endParaRPr>
          </a:p>
        </p:txBody>
      </p:sp>
      <p:sp>
        <p:nvSpPr>
          <p:cNvPr id="311" name="Google Shape;311;p26"/>
          <p:cNvSpPr txBox="1"/>
          <p:nvPr/>
        </p:nvSpPr>
        <p:spPr>
          <a:xfrm>
            <a:off x="5183952" y="4999950"/>
            <a:ext cx="3176100" cy="432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7D2248"/>
              </a:buClr>
              <a:buSzPts val="2000"/>
              <a:buFont typeface="Lato"/>
              <a:buNone/>
            </a:pPr>
            <a:r>
              <a:rPr b="1" i="0" lang="en-US" sz="2000" u="none" cap="none" strike="noStrike">
                <a:solidFill>
                  <a:srgbClr val="7D2248"/>
                </a:solidFill>
                <a:latin typeface="Lato"/>
                <a:ea typeface="Lato"/>
                <a:cs typeface="Lato"/>
                <a:sym typeface="Lato"/>
              </a:rPr>
              <a:t>LinkedIn: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7D2248"/>
              </a:buClr>
              <a:buSzPts val="2000"/>
              <a:buFont typeface="Lato"/>
              <a:buNone/>
            </a:pPr>
            <a:r>
              <a:rPr b="1" i="0" lang="en-US" sz="2000" u="none" cap="none" strike="noStrike">
                <a:solidFill>
                  <a:srgbClr val="7D2248"/>
                </a:solidFill>
                <a:latin typeface="Lato"/>
                <a:ea typeface="Lato"/>
                <a:cs typeface="Lato"/>
                <a:sym typeface="Lato"/>
              </a:rPr>
              <a:t>n-Lorem Foundation</a:t>
            </a:r>
            <a:endParaRPr b="1" i="0" sz="2000" u="none" cap="none" strike="noStrike">
              <a:solidFill>
                <a:srgbClr val="7D2248"/>
              </a:solidFill>
              <a:latin typeface="Lato"/>
              <a:ea typeface="Lato"/>
              <a:cs typeface="Lato"/>
              <a:sym typeface="Lato"/>
            </a:endParaRPr>
          </a:p>
        </p:txBody>
      </p:sp>
      <p:sp>
        <p:nvSpPr>
          <p:cNvPr id="312" name="Google Shape;312;p26"/>
          <p:cNvSpPr txBox="1"/>
          <p:nvPr/>
        </p:nvSpPr>
        <p:spPr>
          <a:xfrm>
            <a:off x="9194986" y="3853073"/>
            <a:ext cx="2492400" cy="432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7D2248"/>
              </a:buClr>
              <a:buSzPts val="2000"/>
              <a:buFont typeface="Lato"/>
              <a:buNone/>
            </a:pPr>
            <a:br>
              <a:rPr b="1" i="0" lang="en-US" sz="2000" u="none" cap="none" strike="noStrike">
                <a:solidFill>
                  <a:srgbClr val="7D2248"/>
                </a:solidFill>
                <a:latin typeface="Lato"/>
                <a:ea typeface="Lato"/>
                <a:cs typeface="Lato"/>
                <a:sym typeface="Lato"/>
              </a:rPr>
            </a:br>
            <a:r>
              <a:rPr b="1" i="0" lang="en-US" sz="2000" u="none" cap="none" strike="noStrike">
                <a:solidFill>
                  <a:srgbClr val="7D2248"/>
                </a:solidFill>
                <a:latin typeface="Lato"/>
                <a:ea typeface="Lato"/>
                <a:cs typeface="Lato"/>
                <a:sym typeface="Lato"/>
              </a:rPr>
              <a:t>Facebook: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7D2248"/>
              </a:buClr>
              <a:buSzPts val="2000"/>
              <a:buFont typeface="Lato"/>
              <a:buNone/>
            </a:pPr>
            <a:r>
              <a:rPr b="1" i="0" lang="en-US" sz="2000" u="none" cap="none" strike="noStrike">
                <a:solidFill>
                  <a:srgbClr val="7D2248"/>
                </a:solidFill>
                <a:latin typeface="Lato"/>
                <a:ea typeface="Lato"/>
                <a:cs typeface="Lato"/>
                <a:sym typeface="Lato"/>
              </a:rPr>
              <a:t>@nloremfoundation</a:t>
            </a:r>
            <a:endParaRPr b="1" i="0" sz="2000" u="none" cap="none" strike="noStrike">
              <a:solidFill>
                <a:srgbClr val="7D2248"/>
              </a:solidFill>
              <a:latin typeface="Lato"/>
              <a:ea typeface="Lato"/>
              <a:cs typeface="Lato"/>
              <a:sym typeface="Lato"/>
            </a:endParaRPr>
          </a:p>
        </p:txBody>
      </p:sp>
      <p:sp>
        <p:nvSpPr>
          <p:cNvPr id="313" name="Google Shape;313;p26"/>
          <p:cNvSpPr txBox="1"/>
          <p:nvPr/>
        </p:nvSpPr>
        <p:spPr>
          <a:xfrm>
            <a:off x="9188020" y="4999943"/>
            <a:ext cx="1355100" cy="4326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7D2248"/>
              </a:buClr>
              <a:buSzPts val="2000"/>
              <a:buFont typeface="Lato"/>
              <a:buNone/>
            </a:pPr>
            <a:br>
              <a:rPr b="1" i="0" lang="en-US" sz="2000" u="none" cap="none" strike="noStrike">
                <a:solidFill>
                  <a:srgbClr val="7D2248"/>
                </a:solidFill>
                <a:latin typeface="Lato"/>
                <a:ea typeface="Lato"/>
                <a:cs typeface="Lato"/>
                <a:sym typeface="Lato"/>
              </a:rPr>
            </a:br>
            <a:r>
              <a:rPr b="1" i="0" lang="en-US" sz="2000" u="none" cap="none" strike="noStrike">
                <a:solidFill>
                  <a:srgbClr val="7D2248"/>
                </a:solidFill>
                <a:latin typeface="Lato"/>
                <a:ea typeface="Lato"/>
                <a:cs typeface="Lato"/>
                <a:sym typeface="Lato"/>
              </a:rPr>
              <a:t>Twitter: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7D2248"/>
              </a:buClr>
              <a:buSzPts val="2000"/>
              <a:buFont typeface="Lato"/>
              <a:buNone/>
            </a:pPr>
            <a:r>
              <a:rPr b="1" i="0" lang="en-US" sz="2000" u="none" cap="none" strike="noStrike">
                <a:solidFill>
                  <a:srgbClr val="7D2248"/>
                </a:solidFill>
                <a:latin typeface="Lato"/>
                <a:ea typeface="Lato"/>
                <a:cs typeface="Lato"/>
                <a:sym typeface="Lato"/>
              </a:rPr>
              <a:t>@n_lorem</a:t>
            </a:r>
            <a:endParaRPr b="1" i="0" sz="2000" u="none" cap="none" strike="noStrike">
              <a:solidFill>
                <a:srgbClr val="7D2248"/>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A3838"/>
        </a:solidFill>
      </p:bgPr>
    </p:bg>
    <p:spTree>
      <p:nvGrpSpPr>
        <p:cNvPr id="318" name="Shape 318"/>
        <p:cNvGrpSpPr/>
        <p:nvPr/>
      </p:nvGrpSpPr>
      <p:grpSpPr>
        <a:xfrm>
          <a:off x="0" y="0"/>
          <a:ext cx="0" cy="0"/>
          <a:chOff x="0" y="0"/>
          <a:chExt cx="0" cy="0"/>
        </a:xfrm>
      </p:grpSpPr>
      <p:sp>
        <p:nvSpPr>
          <p:cNvPr id="319" name="Google Shape;319;p27"/>
          <p:cNvSpPr/>
          <p:nvPr/>
        </p:nvSpPr>
        <p:spPr>
          <a:xfrm>
            <a:off x="0" y="0"/>
            <a:ext cx="12192000" cy="6858000"/>
          </a:xfrm>
          <a:prstGeom prst="rect">
            <a:avLst/>
          </a:prstGeom>
          <a:solidFill>
            <a:srgbClr val="3A38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pic>
        <p:nvPicPr>
          <p:cNvPr descr="A person and a child walking on a dirt road&#10;&#10;Description automatically generated with medium confidence" id="320" name="Google Shape;320;p27"/>
          <p:cNvPicPr preferRelativeResize="0"/>
          <p:nvPr/>
        </p:nvPicPr>
        <p:blipFill rotWithShape="1">
          <a:blip r:embed="rId3">
            <a:alphaModFix/>
          </a:blip>
          <a:srcRect b="0" l="0" r="40821" t="9089"/>
          <a:stretch/>
        </p:blipFill>
        <p:spPr>
          <a:xfrm>
            <a:off x="3523488" y="10"/>
            <a:ext cx="8668512" cy="6857990"/>
          </a:xfrm>
          <a:prstGeom prst="rect">
            <a:avLst/>
          </a:prstGeom>
          <a:noFill/>
          <a:ln>
            <a:noFill/>
          </a:ln>
        </p:spPr>
      </p:pic>
      <p:sp>
        <p:nvSpPr>
          <p:cNvPr id="321" name="Google Shape;321;p27"/>
          <p:cNvSpPr/>
          <p:nvPr/>
        </p:nvSpPr>
        <p:spPr>
          <a:xfrm>
            <a:off x="0" y="0"/>
            <a:ext cx="9756601" cy="6858000"/>
          </a:xfrm>
          <a:prstGeom prst="rect">
            <a:avLst/>
          </a:prstGeom>
          <a:gradFill>
            <a:gsLst>
              <a:gs pos="0">
                <a:srgbClr val="FFFFFF">
                  <a:alpha val="0"/>
                </a:srgbClr>
              </a:gs>
              <a:gs pos="19000">
                <a:srgbClr val="FFFFFF">
                  <a:alpha val="37254"/>
                </a:srgbClr>
              </a:gs>
              <a:gs pos="35000">
                <a:srgbClr val="FFFFFF">
                  <a:alpha val="78431"/>
                </a:srgbClr>
              </a:gs>
              <a:gs pos="5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322" name="Google Shape;322;p27"/>
          <p:cNvSpPr txBox="1"/>
          <p:nvPr>
            <p:ph idx="1" type="body"/>
          </p:nvPr>
        </p:nvSpPr>
        <p:spPr>
          <a:xfrm>
            <a:off x="411455" y="2565941"/>
            <a:ext cx="5257619" cy="140613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3200"/>
              <a:buNone/>
            </a:pPr>
            <a:r>
              <a:rPr b="1" lang="en-US" sz="3200">
                <a:solidFill>
                  <a:schemeClr val="accent1"/>
                </a:solidFill>
              </a:rPr>
              <a:t>Thank you for watching!</a:t>
            </a:r>
            <a:endParaRPr/>
          </a:p>
          <a:p>
            <a:pPr indent="0" lvl="0" marL="0" rtl="0" algn="l">
              <a:lnSpc>
                <a:spcPct val="90000"/>
              </a:lnSpc>
              <a:spcBef>
                <a:spcPts val="1000"/>
              </a:spcBef>
              <a:spcAft>
                <a:spcPts val="0"/>
              </a:spcAft>
              <a:buClr>
                <a:srgbClr val="888888"/>
              </a:buClr>
              <a:buSzPts val="2800"/>
              <a:buNone/>
            </a:pPr>
            <a:r>
              <a:t/>
            </a:r>
            <a:endParaRPr b="1" sz="2800">
              <a:solidFill>
                <a:schemeClr val="accent2"/>
              </a:solidFill>
            </a:endParaRPr>
          </a:p>
          <a:p>
            <a:pPr indent="0" lvl="0" marL="0" rtl="0" algn="l">
              <a:lnSpc>
                <a:spcPct val="90000"/>
              </a:lnSpc>
              <a:spcBef>
                <a:spcPts val="1000"/>
              </a:spcBef>
              <a:spcAft>
                <a:spcPts val="0"/>
              </a:spcAft>
              <a:buClr>
                <a:srgbClr val="888888"/>
              </a:buClr>
              <a:buSzPts val="2800"/>
              <a:buNone/>
            </a:pPr>
            <a:r>
              <a:t/>
            </a:r>
            <a:endParaRPr b="1" sz="2800">
              <a:solidFill>
                <a:schemeClr val="accent2"/>
              </a:solidFill>
            </a:endParaRPr>
          </a:p>
          <a:p>
            <a:pPr indent="0" lvl="0" marL="0" rtl="0" algn="l">
              <a:lnSpc>
                <a:spcPct val="90000"/>
              </a:lnSpc>
              <a:spcBef>
                <a:spcPts val="1000"/>
              </a:spcBef>
              <a:spcAft>
                <a:spcPts val="0"/>
              </a:spcAft>
              <a:buClr>
                <a:srgbClr val="888888"/>
              </a:buClr>
              <a:buSzPts val="2800"/>
              <a:buNone/>
            </a:pPr>
            <a:r>
              <a:t/>
            </a:r>
            <a:endParaRPr b="1" sz="2800">
              <a:solidFill>
                <a:schemeClr val="accent2"/>
              </a:solidFill>
            </a:endParaRPr>
          </a:p>
          <a:p>
            <a:pPr indent="0" lvl="0" marL="0" rtl="0" algn="l">
              <a:lnSpc>
                <a:spcPct val="90000"/>
              </a:lnSpc>
              <a:spcBef>
                <a:spcPts val="1000"/>
              </a:spcBef>
              <a:spcAft>
                <a:spcPts val="0"/>
              </a:spcAft>
              <a:buClr>
                <a:srgbClr val="888888"/>
              </a:buClr>
              <a:buSzPts val="4000"/>
              <a:buNone/>
            </a:pPr>
            <a:r>
              <a:t/>
            </a:r>
            <a:endParaRPr b="1" i="1" sz="4000">
              <a:solidFill>
                <a:schemeClr val="accent1"/>
              </a:solidFill>
              <a:latin typeface="Century"/>
              <a:ea typeface="Century"/>
              <a:cs typeface="Century"/>
              <a:sym typeface="Century"/>
            </a:endParaRPr>
          </a:p>
        </p:txBody>
      </p:sp>
      <p:sp>
        <p:nvSpPr>
          <p:cNvPr id="323" name="Google Shape;323;p27"/>
          <p:cNvSpPr/>
          <p:nvPr/>
        </p:nvSpPr>
        <p:spPr>
          <a:xfrm rot="5400000">
            <a:off x="759921"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324" name="Google Shape;324;p27"/>
          <p:cNvSpPr/>
          <p:nvPr/>
        </p:nvSpPr>
        <p:spPr>
          <a:xfrm>
            <a:off x="481029" y="4546920"/>
            <a:ext cx="397764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Calibri"/>
              <a:ea typeface="Calibri"/>
              <a:cs typeface="Calibri"/>
              <a:sym typeface="Calibri"/>
            </a:endParaRPr>
          </a:p>
        </p:txBody>
      </p:sp>
      <p:sp>
        <p:nvSpPr>
          <p:cNvPr id="325" name="Google Shape;325;p27"/>
          <p:cNvSpPr/>
          <p:nvPr/>
        </p:nvSpPr>
        <p:spPr>
          <a:xfrm>
            <a:off x="182880" y="481584"/>
            <a:ext cx="1402080" cy="4854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pic>
        <p:nvPicPr>
          <p:cNvPr descr="Logo&#10;&#10;Description automatically generated" id="326" name="Google Shape;326;p27"/>
          <p:cNvPicPr preferRelativeResize="0"/>
          <p:nvPr/>
        </p:nvPicPr>
        <p:blipFill rotWithShape="1">
          <a:blip r:embed="rId4">
            <a:alphaModFix/>
          </a:blip>
          <a:srcRect b="0" l="0" r="0" t="0"/>
          <a:stretch/>
        </p:blipFill>
        <p:spPr>
          <a:xfrm>
            <a:off x="481029" y="625683"/>
            <a:ext cx="5411262" cy="1171564"/>
          </a:xfrm>
          <a:prstGeom prst="rect">
            <a:avLst/>
          </a:prstGeom>
          <a:noFill/>
          <a:ln>
            <a:noFill/>
          </a:ln>
        </p:spPr>
      </p:pic>
      <p:sp>
        <p:nvSpPr>
          <p:cNvPr id="327" name="Google Shape;327;p27"/>
          <p:cNvSpPr txBox="1"/>
          <p:nvPr/>
        </p:nvSpPr>
        <p:spPr>
          <a:xfrm>
            <a:off x="481029" y="4556064"/>
            <a:ext cx="6260928" cy="150018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rgbClr val="7D2248"/>
              </a:buClr>
              <a:buSzPts val="2800"/>
              <a:buFont typeface="Arial"/>
              <a:buNone/>
            </a:pPr>
            <a:r>
              <a:rPr b="0" i="0" lang="en-US" sz="2800" u="none" cap="none" strike="noStrike">
                <a:solidFill>
                  <a:srgbClr val="7D2248"/>
                </a:solidFill>
                <a:latin typeface="Radley"/>
                <a:ea typeface="Radley"/>
                <a:cs typeface="Radley"/>
                <a:sym typeface="Radley"/>
              </a:rPr>
              <a:t>Find more podcasts and videos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7D2248"/>
              </a:buClr>
              <a:buSzPts val="2800"/>
              <a:buFont typeface="Arial"/>
              <a:buNone/>
            </a:pPr>
            <a:r>
              <a:rPr b="1" i="0" lang="en-US" sz="2800" u="none" cap="none" strike="noStrike">
                <a:solidFill>
                  <a:srgbClr val="7D2248"/>
                </a:solidFill>
                <a:latin typeface="Lato"/>
                <a:ea typeface="Lato"/>
                <a:cs typeface="Lato"/>
                <a:sym typeface="Lato"/>
              </a:rPr>
              <a:t>www.nlorem.org</a:t>
            </a:r>
            <a:endParaRPr b="1" i="0" sz="2800" u="none" cap="none" strike="noStrike">
              <a:solidFill>
                <a:srgbClr val="7D2248"/>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
          <p:cNvSpPr txBox="1"/>
          <p:nvPr>
            <p:ph idx="4294967295" type="title"/>
          </p:nvPr>
        </p:nvSpPr>
        <p:spPr>
          <a:xfrm>
            <a:off x="0" y="2534447"/>
            <a:ext cx="10798373" cy="172261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ato"/>
              <a:buNone/>
            </a:pPr>
            <a:r>
              <a:rPr lang="en-US" sz="2800"/>
              <a:t>Find our Podcast Series on any of your podcast streaming </a:t>
            </a:r>
            <a:br>
              <a:rPr lang="en-US" sz="2800"/>
            </a:br>
            <a:r>
              <a:rPr lang="en-US" sz="2800"/>
              <a:t>apps or on our website, </a:t>
            </a:r>
            <a:r>
              <a:rPr b="1" lang="en-US" sz="2800">
                <a:solidFill>
                  <a:schemeClr val="accent2"/>
                </a:solidFill>
              </a:rPr>
              <a:t>www.nlorem.org</a:t>
            </a:r>
            <a:br>
              <a:rPr lang="en-US" sz="2800"/>
            </a:br>
            <a:br>
              <a:rPr lang="en-US" sz="2800"/>
            </a:br>
            <a:r>
              <a:rPr lang="en-US" sz="2800"/>
              <a:t>Questions/inquiries can be sent to </a:t>
            </a:r>
            <a:r>
              <a:rPr b="1" lang="en-US" sz="2800">
                <a:solidFill>
                  <a:schemeClr val="accent2"/>
                </a:solidFill>
              </a:rPr>
              <a:t>podcast@nlorem.org </a:t>
            </a:r>
            <a:endParaRPr sz="2800">
              <a:solidFill>
                <a:schemeClr val="dk1"/>
              </a:solidFill>
              <a:latin typeface="Lato"/>
              <a:ea typeface="Lato"/>
              <a:cs typeface="Lato"/>
              <a:sym typeface="Lato"/>
            </a:endParaRPr>
          </a:p>
        </p:txBody>
      </p:sp>
      <p:sp>
        <p:nvSpPr>
          <p:cNvPr id="171" name="Google Shape;171;p2"/>
          <p:cNvSpPr/>
          <p:nvPr/>
        </p:nvSpPr>
        <p:spPr>
          <a:xfrm>
            <a:off x="0" y="0"/>
            <a:ext cx="4475140" cy="2130951"/>
          </a:xfrm>
          <a:custGeom>
            <a:rect b="b" l="l" r="r" t="t"/>
            <a:pathLst>
              <a:path extrusionOk="0" h="2130951" w="4475140">
                <a:moveTo>
                  <a:pt x="0" y="0"/>
                </a:moveTo>
                <a:lnTo>
                  <a:pt x="1074821" y="0"/>
                </a:lnTo>
                <a:lnTo>
                  <a:pt x="1074821" y="478"/>
                </a:lnTo>
                <a:lnTo>
                  <a:pt x="4475140" y="478"/>
                </a:lnTo>
                <a:lnTo>
                  <a:pt x="3488452" y="2130951"/>
                </a:lnTo>
                <a:lnTo>
                  <a:pt x="0" y="2130951"/>
                </a:lnTo>
                <a:close/>
              </a:path>
            </a:pathLst>
          </a:custGeom>
          <a:solidFill>
            <a:srgbClr val="4B59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sp>
        <p:nvSpPr>
          <p:cNvPr id="172" name="Google Shape;172;p2"/>
          <p:cNvSpPr/>
          <p:nvPr/>
        </p:nvSpPr>
        <p:spPr>
          <a:xfrm rot="10800000">
            <a:off x="7716860" y="4682362"/>
            <a:ext cx="4475140" cy="2174680"/>
          </a:xfrm>
          <a:custGeom>
            <a:rect b="b" l="l" r="r" t="t"/>
            <a:pathLst>
              <a:path extrusionOk="0" h="2174680" w="4475140">
                <a:moveTo>
                  <a:pt x="3468199" y="2174680"/>
                </a:moveTo>
                <a:lnTo>
                  <a:pt x="0" y="2174680"/>
                </a:lnTo>
                <a:lnTo>
                  <a:pt x="0" y="0"/>
                </a:lnTo>
                <a:lnTo>
                  <a:pt x="1074821" y="0"/>
                </a:lnTo>
                <a:lnTo>
                  <a:pt x="1074821" y="478"/>
                </a:lnTo>
                <a:lnTo>
                  <a:pt x="4475140" y="478"/>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ato"/>
              <a:buNone/>
            </a:pPr>
            <a:r>
              <a:t/>
            </a:r>
            <a:endParaRPr b="0" i="0" sz="1800" u="none" cap="none" strike="noStrike">
              <a:solidFill>
                <a:srgbClr val="FFFFFF"/>
              </a:solidFill>
              <a:latin typeface="Lato"/>
              <a:ea typeface="Lato"/>
              <a:cs typeface="Lato"/>
              <a:sym typeface="Lato"/>
            </a:endParaRPr>
          </a:p>
        </p:txBody>
      </p:sp>
      <p:pic>
        <p:nvPicPr>
          <p:cNvPr descr="A picture containing grass, outdoor, person, child&#10;&#10;Description automatically generated" id="173" name="Google Shape;173;p2"/>
          <p:cNvPicPr preferRelativeResize="0"/>
          <p:nvPr/>
        </p:nvPicPr>
        <p:blipFill rotWithShape="1">
          <a:blip r:embed="rId3">
            <a:alphaModFix/>
          </a:blip>
          <a:srcRect b="22413" l="0" r="-2" t="28263"/>
          <a:stretch/>
        </p:blipFill>
        <p:spPr>
          <a:xfrm>
            <a:off x="20" y="4682838"/>
            <a:ext cx="8563356" cy="2175160"/>
          </a:xfrm>
          <a:custGeom>
            <a:rect b="b" l="l" r="r" t="t"/>
            <a:pathLst>
              <a:path extrusionOk="0" h="2175160" w="8563376">
                <a:moveTo>
                  <a:pt x="0" y="0"/>
                </a:moveTo>
                <a:lnTo>
                  <a:pt x="8563376" y="0"/>
                </a:lnTo>
                <a:lnTo>
                  <a:pt x="7555992" y="2175160"/>
                </a:lnTo>
                <a:lnTo>
                  <a:pt x="0" y="2175160"/>
                </a:lnTo>
                <a:close/>
              </a:path>
            </a:pathLst>
          </a:custGeom>
          <a:noFill/>
          <a:ln>
            <a:noFill/>
          </a:ln>
        </p:spPr>
      </p:pic>
      <p:pic>
        <p:nvPicPr>
          <p:cNvPr descr="A picture containing text, tableware, plate, dishware&#10;&#10;Description automatically generated" id="174" name="Google Shape;174;p2"/>
          <p:cNvPicPr preferRelativeResize="0"/>
          <p:nvPr/>
        </p:nvPicPr>
        <p:blipFill rotWithShape="1">
          <a:blip r:embed="rId4">
            <a:alphaModFix/>
          </a:blip>
          <a:srcRect b="0" l="0" r="0" t="0"/>
          <a:stretch/>
        </p:blipFill>
        <p:spPr>
          <a:xfrm>
            <a:off x="4689046" y="346271"/>
            <a:ext cx="6273800" cy="1358900"/>
          </a:xfrm>
          <a:prstGeom prst="rect">
            <a:avLst/>
          </a:prstGeom>
          <a:noFill/>
          <a:ln>
            <a:noFill/>
          </a:ln>
        </p:spPr>
      </p:pic>
      <p:pic>
        <p:nvPicPr>
          <p:cNvPr descr="A picture containing schematic&#10;&#10;Description automatically generated" id="175" name="Google Shape;175;p2"/>
          <p:cNvPicPr preferRelativeResize="0"/>
          <p:nvPr/>
        </p:nvPicPr>
        <p:blipFill rotWithShape="1">
          <a:blip r:embed="rId5">
            <a:alphaModFix/>
          </a:blip>
          <a:srcRect b="0" l="0" r="0" t="0"/>
          <a:stretch/>
        </p:blipFill>
        <p:spPr>
          <a:xfrm>
            <a:off x="9994141" y="1947159"/>
            <a:ext cx="1937409" cy="2651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89724d4dc0_0_28"/>
          <p:cNvSpPr txBox="1"/>
          <p:nvPr>
            <p:ph idx="1" type="body"/>
          </p:nvPr>
        </p:nvSpPr>
        <p:spPr>
          <a:xfrm>
            <a:off x="731525" y="1324175"/>
            <a:ext cx="7520700" cy="2043000"/>
          </a:xfrm>
          <a:prstGeom prst="rect">
            <a:avLst/>
          </a:prstGeom>
          <a:noFill/>
          <a:ln>
            <a:noFill/>
          </a:ln>
        </p:spPr>
        <p:txBody>
          <a:bodyPr anchorCtr="0" anchor="t" bIns="45700" lIns="91425" spcFirstLastPara="1" rIns="91425" wrap="square" tIns="45700">
            <a:noAutofit/>
          </a:bodyPr>
          <a:lstStyle/>
          <a:p>
            <a:pPr indent="-406400" lvl="0" marL="406400" rtl="0" algn="l">
              <a:lnSpc>
                <a:spcPct val="115000"/>
              </a:lnSpc>
              <a:spcBef>
                <a:spcPts val="0"/>
              </a:spcBef>
              <a:spcAft>
                <a:spcPts val="0"/>
              </a:spcAft>
              <a:buSzPts val="2400"/>
              <a:buFont typeface="Lato"/>
              <a:buChar char="•"/>
            </a:pPr>
            <a:r>
              <a:rPr lang="en-US" sz="2000"/>
              <a:t>Drugs are </a:t>
            </a:r>
            <a:r>
              <a:rPr lang="en-US" sz="2000"/>
              <a:t>administered</a:t>
            </a:r>
            <a:r>
              <a:rPr lang="en-US" sz="2000"/>
              <a:t> to humans or animals to </a:t>
            </a:r>
            <a:r>
              <a:rPr lang="en-US" sz="2000">
                <a:solidFill>
                  <a:schemeClr val="accent1"/>
                </a:solidFill>
              </a:rPr>
              <a:t>alter</a:t>
            </a:r>
            <a:r>
              <a:rPr lang="en-US" sz="2000"/>
              <a:t> characteristics</a:t>
            </a:r>
            <a:endParaRPr sz="2000"/>
          </a:p>
          <a:p>
            <a:pPr indent="-342900" lvl="1" marL="914400" rtl="0" algn="l">
              <a:lnSpc>
                <a:spcPct val="115000"/>
              </a:lnSpc>
              <a:spcBef>
                <a:spcPts val="0"/>
              </a:spcBef>
              <a:spcAft>
                <a:spcPts val="0"/>
              </a:spcAft>
              <a:buSzPts val="1800"/>
              <a:buChar char="-"/>
            </a:pPr>
            <a:r>
              <a:rPr b="1" lang="en-US" sz="1800">
                <a:solidFill>
                  <a:schemeClr val="accent2"/>
                </a:solidFill>
              </a:rPr>
              <a:t>Phenotypes</a:t>
            </a:r>
            <a:r>
              <a:rPr lang="en-US" sz="1800"/>
              <a:t> are the </a:t>
            </a:r>
            <a:r>
              <a:rPr lang="en-US" sz="1800">
                <a:solidFill>
                  <a:schemeClr val="accent1"/>
                </a:solidFill>
              </a:rPr>
              <a:t>observable</a:t>
            </a:r>
            <a:r>
              <a:rPr lang="en-US" sz="1800">
                <a:solidFill>
                  <a:schemeClr val="accent1"/>
                </a:solidFill>
              </a:rPr>
              <a:t> characteristics </a:t>
            </a:r>
            <a:r>
              <a:rPr lang="en-US" sz="1800"/>
              <a:t>in an organism, or symptoms</a:t>
            </a:r>
            <a:endParaRPr sz="1800"/>
          </a:p>
          <a:p>
            <a:pPr indent="-342900" lvl="1" marL="914400" rtl="0" algn="l">
              <a:lnSpc>
                <a:spcPct val="115000"/>
              </a:lnSpc>
              <a:spcBef>
                <a:spcPts val="0"/>
              </a:spcBef>
              <a:spcAft>
                <a:spcPts val="0"/>
              </a:spcAft>
              <a:buSzPts val="1800"/>
              <a:buChar char="-"/>
            </a:pPr>
            <a:r>
              <a:rPr lang="en-US" sz="1800"/>
              <a:t>A</a:t>
            </a:r>
            <a:r>
              <a:rPr b="1" lang="en-US" sz="1800">
                <a:solidFill>
                  <a:schemeClr val="accent2"/>
                </a:solidFill>
              </a:rPr>
              <a:t> genotype</a:t>
            </a:r>
            <a:r>
              <a:rPr lang="en-US" sz="1800"/>
              <a:t> is the </a:t>
            </a:r>
            <a:r>
              <a:rPr lang="en-US" sz="1800">
                <a:solidFill>
                  <a:schemeClr val="accent1"/>
                </a:solidFill>
              </a:rPr>
              <a:t>complete set of an individual’s genetic material</a:t>
            </a:r>
            <a:endParaRPr sz="1800">
              <a:solidFill>
                <a:schemeClr val="accent1"/>
              </a:solidFill>
            </a:endParaRPr>
          </a:p>
          <a:p>
            <a:pPr indent="0" lvl="0" marL="0" rtl="0" algn="l">
              <a:lnSpc>
                <a:spcPct val="95833"/>
              </a:lnSpc>
              <a:spcBef>
                <a:spcPts val="1200"/>
              </a:spcBef>
              <a:spcAft>
                <a:spcPts val="0"/>
              </a:spcAft>
              <a:buSzPts val="2400"/>
              <a:buFont typeface="Lato"/>
              <a:buNone/>
            </a:pPr>
            <a:r>
              <a:t/>
            </a:r>
            <a:endParaRPr/>
          </a:p>
        </p:txBody>
      </p:sp>
      <p:sp>
        <p:nvSpPr>
          <p:cNvPr id="181" name="Google Shape;181;g189724d4dc0_0_28"/>
          <p:cNvSpPr txBox="1"/>
          <p:nvPr>
            <p:ph type="title"/>
          </p:nvPr>
        </p:nvSpPr>
        <p:spPr>
          <a:xfrm>
            <a:off x="731520" y="136525"/>
            <a:ext cx="10728900" cy="1080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Lato"/>
              <a:buNone/>
            </a:pPr>
            <a:r>
              <a:rPr lang="en-US"/>
              <a:t>All Drugs Are Chemicals</a:t>
            </a:r>
            <a:endParaRPr/>
          </a:p>
        </p:txBody>
      </p:sp>
      <p:sp>
        <p:nvSpPr>
          <p:cNvPr id="182" name="Google Shape;182;g189724d4dc0_0_28"/>
          <p:cNvSpPr txBox="1"/>
          <p:nvPr/>
        </p:nvSpPr>
        <p:spPr>
          <a:xfrm>
            <a:off x="731525" y="3798750"/>
            <a:ext cx="10728900" cy="1200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000" u="sng">
                <a:solidFill>
                  <a:schemeClr val="lt1"/>
                </a:solidFill>
                <a:latin typeface="Lato"/>
                <a:ea typeface="Lato"/>
                <a:cs typeface="Lato"/>
                <a:sym typeface="Lato"/>
              </a:rPr>
              <a:t>Key Point:</a:t>
            </a:r>
            <a:r>
              <a:rPr lang="en-US" sz="2000">
                <a:solidFill>
                  <a:schemeClr val="lt1"/>
                </a:solidFill>
                <a:latin typeface="Lato"/>
                <a:ea typeface="Lato"/>
                <a:cs typeface="Lato"/>
                <a:sym typeface="Lato"/>
              </a:rPr>
              <a:t> Drugs are administered to alter the phenotype of patients into healthier phenotypes and most drugs are designed not to affect the genotype. Gene therapy and CRISPR can create healthier </a:t>
            </a:r>
            <a:r>
              <a:rPr lang="en-US" sz="2000">
                <a:solidFill>
                  <a:schemeClr val="lt1"/>
                </a:solidFill>
                <a:latin typeface="Lato"/>
                <a:ea typeface="Lato"/>
                <a:cs typeface="Lato"/>
                <a:sym typeface="Lato"/>
              </a:rPr>
              <a:t>phenotypes</a:t>
            </a:r>
            <a:r>
              <a:rPr lang="en-US" sz="2000">
                <a:solidFill>
                  <a:schemeClr val="lt1"/>
                </a:solidFill>
                <a:latin typeface="Lato"/>
                <a:ea typeface="Lato"/>
                <a:cs typeface="Lato"/>
                <a:sym typeface="Lato"/>
              </a:rPr>
              <a:t> by altering the genotype</a:t>
            </a:r>
            <a:endParaRPr>
              <a:solidFill>
                <a:schemeClr val="lt1"/>
              </a:solidFill>
            </a:endParaRPr>
          </a:p>
        </p:txBody>
      </p:sp>
      <p:pic>
        <p:nvPicPr>
          <p:cNvPr id="183" name="Google Shape;183;g189724d4dc0_0_28"/>
          <p:cNvPicPr preferRelativeResize="0"/>
          <p:nvPr/>
        </p:nvPicPr>
        <p:blipFill>
          <a:blip r:embed="rId3">
            <a:alphaModFix/>
          </a:blip>
          <a:stretch>
            <a:fillRect/>
          </a:stretch>
        </p:blipFill>
        <p:spPr>
          <a:xfrm>
            <a:off x="8404625" y="604225"/>
            <a:ext cx="3423125" cy="342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
          <p:cNvSpPr txBox="1"/>
          <p:nvPr>
            <p:ph idx="1" type="body"/>
          </p:nvPr>
        </p:nvSpPr>
        <p:spPr>
          <a:xfrm>
            <a:off x="731520" y="1324170"/>
            <a:ext cx="10744200" cy="5087388"/>
          </a:xfrm>
          <a:prstGeom prst="rect">
            <a:avLst/>
          </a:prstGeom>
          <a:noFill/>
          <a:ln>
            <a:noFill/>
          </a:ln>
        </p:spPr>
        <p:txBody>
          <a:bodyPr anchorCtr="0" anchor="t" bIns="45700" lIns="91425" spcFirstLastPara="1" rIns="91425" wrap="square" tIns="45700">
            <a:noAutofit/>
          </a:bodyPr>
          <a:lstStyle/>
          <a:p>
            <a:pPr indent="-406400" lvl="0" marL="406400" rtl="0" algn="l">
              <a:lnSpc>
                <a:spcPct val="108333"/>
              </a:lnSpc>
              <a:spcBef>
                <a:spcPts val="0"/>
              </a:spcBef>
              <a:spcAft>
                <a:spcPts val="0"/>
              </a:spcAft>
              <a:buSzPts val="2400"/>
              <a:buFont typeface="Lato"/>
              <a:buChar char="•"/>
            </a:pPr>
            <a:r>
              <a:rPr lang="en-US" sz="2000">
                <a:solidFill>
                  <a:schemeClr val="accent1"/>
                </a:solidFill>
              </a:rPr>
              <a:t>All drugs are chemicals</a:t>
            </a:r>
            <a:endParaRPr sz="2000">
              <a:solidFill>
                <a:schemeClr val="accent1"/>
              </a:solidFill>
            </a:endParaRPr>
          </a:p>
          <a:p>
            <a:pPr indent="-406400" lvl="0" marL="406400" rtl="0" algn="l">
              <a:lnSpc>
                <a:spcPct val="108333"/>
              </a:lnSpc>
              <a:spcBef>
                <a:spcPts val="0"/>
              </a:spcBef>
              <a:spcAft>
                <a:spcPts val="0"/>
              </a:spcAft>
              <a:buSzPts val="2400"/>
              <a:buFont typeface="Lato"/>
              <a:buChar char="•"/>
            </a:pPr>
            <a:r>
              <a:rPr lang="en-US" sz="2000"/>
              <a:t>All </a:t>
            </a:r>
            <a:r>
              <a:rPr b="1" lang="en-US" sz="2000">
                <a:solidFill>
                  <a:schemeClr val="accent2"/>
                </a:solidFill>
              </a:rPr>
              <a:t>chemicals</a:t>
            </a:r>
            <a:r>
              <a:rPr lang="en-US" sz="2000"/>
              <a:t> project a unique signature or pattern in </a:t>
            </a:r>
            <a:r>
              <a:rPr lang="en-US" sz="2000">
                <a:solidFill>
                  <a:schemeClr val="accent1"/>
                </a:solidFill>
              </a:rPr>
              <a:t>3D space</a:t>
            </a:r>
            <a:r>
              <a:rPr lang="en-US" sz="2000"/>
              <a:t> defined by:</a:t>
            </a:r>
            <a:endParaRPr sz="2000"/>
          </a:p>
          <a:p>
            <a:pPr indent="-355600" lvl="1" marL="812800" rtl="0" algn="l">
              <a:lnSpc>
                <a:spcPct val="88888"/>
              </a:lnSpc>
              <a:spcBef>
                <a:spcPts val="1200"/>
              </a:spcBef>
              <a:spcAft>
                <a:spcPts val="0"/>
              </a:spcAft>
              <a:buSzPts val="1800"/>
              <a:buChar char="-"/>
            </a:pPr>
            <a:r>
              <a:rPr lang="en-US" sz="1800"/>
              <a:t>Size</a:t>
            </a:r>
            <a:endParaRPr sz="1800"/>
          </a:p>
          <a:p>
            <a:pPr indent="-355600" lvl="1" marL="812800" rtl="0" algn="l">
              <a:lnSpc>
                <a:spcPct val="88888"/>
              </a:lnSpc>
              <a:spcBef>
                <a:spcPts val="1200"/>
              </a:spcBef>
              <a:spcAft>
                <a:spcPts val="0"/>
              </a:spcAft>
              <a:buSzPts val="1800"/>
              <a:buChar char="-"/>
            </a:pPr>
            <a:r>
              <a:rPr lang="en-US" sz="1800"/>
              <a:t>Shape</a:t>
            </a:r>
            <a:endParaRPr sz="1800"/>
          </a:p>
          <a:p>
            <a:pPr indent="-355600" lvl="1" marL="812800" rtl="0" algn="l">
              <a:lnSpc>
                <a:spcPct val="88888"/>
              </a:lnSpc>
              <a:spcBef>
                <a:spcPts val="1200"/>
              </a:spcBef>
              <a:spcAft>
                <a:spcPts val="0"/>
              </a:spcAft>
              <a:buSzPts val="1800"/>
              <a:buChar char="-"/>
            </a:pPr>
            <a:r>
              <a:rPr lang="en-US" sz="1800"/>
              <a:t>Distribution of positive and negative charges</a:t>
            </a:r>
            <a:endParaRPr sz="1800"/>
          </a:p>
          <a:p>
            <a:pPr indent="-355600" lvl="1" marL="812800" rtl="0" algn="l">
              <a:lnSpc>
                <a:spcPct val="88888"/>
              </a:lnSpc>
              <a:spcBef>
                <a:spcPts val="1200"/>
              </a:spcBef>
              <a:spcAft>
                <a:spcPts val="0"/>
              </a:spcAft>
              <a:buSzPts val="1800"/>
              <a:buChar char="-"/>
            </a:pPr>
            <a:r>
              <a:rPr lang="en-US" sz="1800"/>
              <a:t>Distribution of hydro (water) phyllic (water-liking) and </a:t>
            </a:r>
            <a:endParaRPr sz="1800"/>
          </a:p>
          <a:p>
            <a:pPr indent="0" lvl="1" marL="457200" rtl="0" algn="l">
              <a:lnSpc>
                <a:spcPct val="88888"/>
              </a:lnSpc>
              <a:spcBef>
                <a:spcPts val="1200"/>
              </a:spcBef>
              <a:spcAft>
                <a:spcPts val="0"/>
              </a:spcAft>
              <a:buSzPts val="1800"/>
              <a:buNone/>
            </a:pPr>
            <a:r>
              <a:rPr lang="en-US" sz="1800"/>
              <a:t>	hydrophobic (water-hating) or </a:t>
            </a:r>
            <a:r>
              <a:rPr lang="en-US" sz="1800"/>
              <a:t>lipophilic</a:t>
            </a:r>
            <a:r>
              <a:rPr lang="en-US" sz="1800"/>
              <a:t> (fat-liking)</a:t>
            </a:r>
            <a:endParaRPr sz="1800"/>
          </a:p>
          <a:p>
            <a:pPr indent="-406400" lvl="0" marL="406400" rtl="0" algn="l">
              <a:lnSpc>
                <a:spcPct val="108333"/>
              </a:lnSpc>
              <a:spcBef>
                <a:spcPts val="1200"/>
              </a:spcBef>
              <a:spcAft>
                <a:spcPts val="0"/>
              </a:spcAft>
              <a:buSzPts val="2400"/>
              <a:buFont typeface="Lato"/>
              <a:buChar char="•"/>
            </a:pPr>
            <a:r>
              <a:rPr lang="en-US" sz="2000"/>
              <a:t>The </a:t>
            </a:r>
            <a:r>
              <a:rPr lang="en-US" sz="2000">
                <a:solidFill>
                  <a:schemeClr val="accent1"/>
                </a:solidFill>
              </a:rPr>
              <a:t>size</a:t>
            </a:r>
            <a:r>
              <a:rPr lang="en-US" sz="2000"/>
              <a:t> of a chemical is </a:t>
            </a:r>
            <a:r>
              <a:rPr lang="en-US" sz="2000">
                <a:solidFill>
                  <a:schemeClr val="accent1"/>
                </a:solidFill>
              </a:rPr>
              <a:t>measured in units</a:t>
            </a:r>
            <a:r>
              <a:rPr lang="en-US" sz="2000"/>
              <a:t> called </a:t>
            </a:r>
            <a:r>
              <a:rPr b="1" lang="en-US" sz="2000">
                <a:solidFill>
                  <a:schemeClr val="accent2"/>
                </a:solidFill>
              </a:rPr>
              <a:t>Daltons (D)</a:t>
            </a:r>
            <a:endParaRPr sz="2000">
              <a:solidFill>
                <a:schemeClr val="accent2"/>
              </a:solidFill>
            </a:endParaRPr>
          </a:p>
          <a:p>
            <a:pPr indent="-406400" lvl="0" marL="406400" rtl="0" algn="l">
              <a:lnSpc>
                <a:spcPct val="108333"/>
              </a:lnSpc>
              <a:spcBef>
                <a:spcPts val="1200"/>
              </a:spcBef>
              <a:spcAft>
                <a:spcPts val="0"/>
              </a:spcAft>
              <a:buSzPts val="2400"/>
              <a:buFont typeface="Lato"/>
              <a:buChar char="•"/>
            </a:pPr>
            <a:r>
              <a:rPr lang="en-US" sz="2000"/>
              <a:t>The </a:t>
            </a:r>
            <a:r>
              <a:rPr lang="en-US" sz="2000">
                <a:solidFill>
                  <a:schemeClr val="accent1"/>
                </a:solidFill>
              </a:rPr>
              <a:t>size</a:t>
            </a:r>
            <a:r>
              <a:rPr lang="en-US" sz="2000"/>
              <a:t> of chemicals </a:t>
            </a:r>
            <a:r>
              <a:rPr lang="en-US" sz="2000">
                <a:solidFill>
                  <a:schemeClr val="accent1"/>
                </a:solidFill>
              </a:rPr>
              <a:t>vary</a:t>
            </a:r>
            <a:r>
              <a:rPr lang="en-US" sz="2000"/>
              <a:t>:</a:t>
            </a:r>
            <a:endParaRPr sz="2000"/>
          </a:p>
          <a:p>
            <a:pPr indent="-355600" lvl="1" marL="812800" rtl="0" algn="l">
              <a:lnSpc>
                <a:spcPct val="130000"/>
              </a:lnSpc>
              <a:spcBef>
                <a:spcPts val="1200"/>
              </a:spcBef>
              <a:spcAft>
                <a:spcPts val="0"/>
              </a:spcAft>
              <a:buSzPts val="2000"/>
              <a:buChar char="-"/>
            </a:pPr>
            <a:r>
              <a:rPr lang="en-US" sz="1800"/>
              <a:t>1D (hydrogen) to up to many millions of Daltons</a:t>
            </a:r>
            <a:endParaRPr sz="1800"/>
          </a:p>
          <a:p>
            <a:pPr indent="0" lvl="0" marL="0" rtl="0" algn="l">
              <a:lnSpc>
                <a:spcPct val="95833"/>
              </a:lnSpc>
              <a:spcBef>
                <a:spcPts val="1200"/>
              </a:spcBef>
              <a:spcAft>
                <a:spcPts val="0"/>
              </a:spcAft>
              <a:buSzPts val="2400"/>
              <a:buFont typeface="Lato"/>
              <a:buNone/>
            </a:pPr>
            <a:r>
              <a:t/>
            </a:r>
            <a:endParaRPr/>
          </a:p>
        </p:txBody>
      </p:sp>
      <p:sp>
        <p:nvSpPr>
          <p:cNvPr id="189" name="Google Shape;189;p3"/>
          <p:cNvSpPr txBox="1"/>
          <p:nvPr>
            <p:ph type="title"/>
          </p:nvPr>
        </p:nvSpPr>
        <p:spPr>
          <a:xfrm>
            <a:off x="731520" y="136525"/>
            <a:ext cx="10728960" cy="108012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4000"/>
              <a:buFont typeface="Lato"/>
              <a:buNone/>
            </a:pPr>
            <a:br>
              <a:rPr lang="en-US"/>
            </a:br>
            <a:r>
              <a:rPr lang="en-US"/>
              <a:t>Our World is Made Up of Chemicals</a:t>
            </a:r>
            <a:endParaRPr/>
          </a:p>
        </p:txBody>
      </p:sp>
      <p:pic>
        <p:nvPicPr>
          <p:cNvPr id="190" name="Google Shape;190;p3"/>
          <p:cNvPicPr preferRelativeResize="0"/>
          <p:nvPr/>
        </p:nvPicPr>
        <p:blipFill>
          <a:blip r:embed="rId3">
            <a:alphaModFix/>
          </a:blip>
          <a:stretch>
            <a:fillRect/>
          </a:stretch>
        </p:blipFill>
        <p:spPr>
          <a:xfrm>
            <a:off x="8176700" y="2144525"/>
            <a:ext cx="3852250" cy="385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08838167db_0_0"/>
          <p:cNvSpPr txBox="1"/>
          <p:nvPr>
            <p:ph idx="1" type="body"/>
          </p:nvPr>
        </p:nvSpPr>
        <p:spPr>
          <a:xfrm>
            <a:off x="707900" y="2724400"/>
            <a:ext cx="5417700" cy="43509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sz="2000">
              <a:solidFill>
                <a:schemeClr val="lt1"/>
              </a:solidFill>
            </a:endParaRPr>
          </a:p>
          <a:p>
            <a:pPr indent="-381000" lvl="0" marL="457200" rtl="0" algn="l">
              <a:spcBef>
                <a:spcPts val="600"/>
              </a:spcBef>
              <a:spcAft>
                <a:spcPts val="0"/>
              </a:spcAft>
              <a:buSzPts val="2400"/>
              <a:buChar char="•"/>
            </a:pPr>
            <a:r>
              <a:rPr lang="en-US" sz="2000"/>
              <a:t>The </a:t>
            </a:r>
            <a:r>
              <a:rPr lang="en-US" sz="2000">
                <a:solidFill>
                  <a:schemeClr val="accent1"/>
                </a:solidFill>
              </a:rPr>
              <a:t>frequency</a:t>
            </a:r>
            <a:r>
              <a:rPr lang="en-US" sz="2000"/>
              <a:t> of collisions is a function of the number of molecules per unit volume</a:t>
            </a:r>
            <a:endParaRPr sz="2000"/>
          </a:p>
          <a:p>
            <a:pPr indent="-381000" lvl="0" marL="457200" rtl="0" algn="l">
              <a:spcBef>
                <a:spcPts val="0"/>
              </a:spcBef>
              <a:spcAft>
                <a:spcPts val="0"/>
              </a:spcAft>
              <a:buSzPts val="2400"/>
              <a:buChar char="•"/>
            </a:pPr>
            <a:r>
              <a:rPr lang="en-US" sz="2000"/>
              <a:t>The reacting chemicals change, forming the products</a:t>
            </a:r>
            <a:endParaRPr sz="2000"/>
          </a:p>
          <a:p>
            <a:pPr indent="0" lvl="0" marL="0" rtl="0" algn="l">
              <a:spcBef>
                <a:spcPts val="600"/>
              </a:spcBef>
              <a:spcAft>
                <a:spcPts val="0"/>
              </a:spcAft>
              <a:buNone/>
            </a:pPr>
            <a:r>
              <a:t/>
            </a:r>
            <a:endParaRPr sz="2000"/>
          </a:p>
        </p:txBody>
      </p:sp>
      <p:sp>
        <p:nvSpPr>
          <p:cNvPr id="197" name="Google Shape;197;g208838167db_0_0"/>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98" name="Google Shape;198;g208838167db_0_0"/>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Chemical Reactions</a:t>
            </a:r>
            <a:endParaRPr/>
          </a:p>
        </p:txBody>
      </p:sp>
      <p:pic>
        <p:nvPicPr>
          <p:cNvPr id="199" name="Google Shape;199;g208838167db_0_0"/>
          <p:cNvPicPr preferRelativeResize="0"/>
          <p:nvPr/>
        </p:nvPicPr>
        <p:blipFill rotWithShape="1">
          <a:blip r:embed="rId3">
            <a:alphaModFix/>
          </a:blip>
          <a:srcRect b="23664" l="0" r="0" t="23979"/>
          <a:stretch/>
        </p:blipFill>
        <p:spPr>
          <a:xfrm>
            <a:off x="7267913" y="1478275"/>
            <a:ext cx="4192524" cy="2841350"/>
          </a:xfrm>
          <a:prstGeom prst="rect">
            <a:avLst/>
          </a:prstGeom>
          <a:noFill/>
          <a:ln>
            <a:noFill/>
          </a:ln>
        </p:spPr>
      </p:pic>
      <p:grpSp>
        <p:nvGrpSpPr>
          <p:cNvPr id="200" name="Google Shape;200;g208838167db_0_0"/>
          <p:cNvGrpSpPr/>
          <p:nvPr/>
        </p:nvGrpSpPr>
        <p:grpSpPr>
          <a:xfrm>
            <a:off x="4044593" y="4678943"/>
            <a:ext cx="4102772" cy="1150243"/>
            <a:chOff x="1850563" y="2764503"/>
            <a:chExt cx="5457265" cy="1411688"/>
          </a:xfrm>
        </p:grpSpPr>
        <p:pic>
          <p:nvPicPr>
            <p:cNvPr descr="Diagram&#10;&#10;Description automatically generated" id="201" name="Google Shape;201;g208838167db_0_0"/>
            <p:cNvPicPr preferRelativeResize="0"/>
            <p:nvPr/>
          </p:nvPicPr>
          <p:blipFill rotWithShape="1">
            <a:blip r:embed="rId4">
              <a:alphaModFix/>
            </a:blip>
            <a:srcRect b="0" l="0" r="0" t="44864"/>
            <a:stretch/>
          </p:blipFill>
          <p:spPr>
            <a:xfrm>
              <a:off x="1850563" y="2764503"/>
              <a:ext cx="5457265" cy="1371600"/>
            </a:xfrm>
            <a:prstGeom prst="rect">
              <a:avLst/>
            </a:prstGeom>
            <a:noFill/>
            <a:ln>
              <a:noFill/>
            </a:ln>
          </p:spPr>
        </p:pic>
        <p:sp>
          <p:nvSpPr>
            <p:cNvPr id="202" name="Google Shape;202;g208838167db_0_0"/>
            <p:cNvSpPr/>
            <p:nvPr/>
          </p:nvSpPr>
          <p:spPr>
            <a:xfrm flipH="1" rot="10800000">
              <a:off x="3157869" y="3969791"/>
              <a:ext cx="457200" cy="20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sp>
          <p:nvSpPr>
            <p:cNvPr id="203" name="Google Shape;203;g208838167db_0_0"/>
            <p:cNvSpPr/>
            <p:nvPr/>
          </p:nvSpPr>
          <p:spPr>
            <a:xfrm flipH="1" rot="10800000">
              <a:off x="6308651" y="3953479"/>
              <a:ext cx="457200" cy="20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p:txBody>
        </p:sp>
      </p:grpSp>
      <p:sp>
        <p:nvSpPr>
          <p:cNvPr id="204" name="Google Shape;204;g208838167db_0_0"/>
          <p:cNvSpPr txBox="1"/>
          <p:nvPr/>
        </p:nvSpPr>
        <p:spPr>
          <a:xfrm>
            <a:off x="707900" y="1520800"/>
            <a:ext cx="6183900" cy="15084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10000"/>
              </a:lnSpc>
              <a:spcBef>
                <a:spcPts val="600"/>
              </a:spcBef>
              <a:spcAft>
                <a:spcPts val="0"/>
              </a:spcAft>
              <a:buNone/>
            </a:pPr>
            <a:r>
              <a:rPr b="1" lang="en-US" sz="2000" u="sng">
                <a:solidFill>
                  <a:schemeClr val="lt1"/>
                </a:solidFill>
                <a:latin typeface="Lato"/>
                <a:ea typeface="Lato"/>
                <a:cs typeface="Lato"/>
                <a:sym typeface="Lato"/>
              </a:rPr>
              <a:t>Key Point:</a:t>
            </a:r>
            <a:r>
              <a:rPr lang="en-US" sz="2000">
                <a:solidFill>
                  <a:schemeClr val="lt1"/>
                </a:solidFill>
                <a:latin typeface="Lato"/>
                <a:ea typeface="Lato"/>
                <a:cs typeface="Lato"/>
                <a:sym typeface="Lato"/>
              </a:rPr>
              <a:t> Each chemical has a unique three-dimensional pattern. Chemical reactions begin with the collision of two or more chemicals. Thus, all chemical reactions are concentration dependent.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08838167db_0_12"/>
          <p:cNvSpPr txBox="1"/>
          <p:nvPr>
            <p:ph idx="1" type="body"/>
          </p:nvPr>
        </p:nvSpPr>
        <p:spPr>
          <a:xfrm>
            <a:off x="731525" y="1173475"/>
            <a:ext cx="5816100" cy="4351200"/>
          </a:xfrm>
          <a:prstGeom prst="rect">
            <a:avLst/>
          </a:prstGeom>
        </p:spPr>
        <p:txBody>
          <a:bodyPr anchorCtr="0" anchor="t" bIns="45700" lIns="91425" spcFirstLastPara="1" rIns="91425" wrap="square" tIns="45700">
            <a:noAutofit/>
          </a:bodyPr>
          <a:lstStyle/>
          <a:p>
            <a:pPr indent="-381000" lvl="0" marL="457200" rtl="0" algn="l">
              <a:spcBef>
                <a:spcPts val="600"/>
              </a:spcBef>
              <a:spcAft>
                <a:spcPts val="0"/>
              </a:spcAft>
              <a:buSzPts val="2400"/>
              <a:buChar char="•"/>
            </a:pPr>
            <a:r>
              <a:rPr lang="en-US" sz="2000">
                <a:solidFill>
                  <a:schemeClr val="accent1"/>
                </a:solidFill>
              </a:rPr>
              <a:t>Drugs are chemicals</a:t>
            </a:r>
            <a:r>
              <a:rPr lang="en-US" sz="2000"/>
              <a:t>, so the effects of drugs are concentration dependent</a:t>
            </a:r>
            <a:endParaRPr sz="2000"/>
          </a:p>
          <a:p>
            <a:pPr indent="-381000" lvl="0" marL="457200" rtl="0" algn="l">
              <a:spcBef>
                <a:spcPts val="1000"/>
              </a:spcBef>
              <a:spcAft>
                <a:spcPts val="0"/>
              </a:spcAft>
              <a:buSzPts val="2400"/>
              <a:buChar char="•"/>
            </a:pPr>
            <a:r>
              <a:rPr lang="en-US" sz="2000"/>
              <a:t>We </a:t>
            </a:r>
            <a:r>
              <a:rPr lang="en-US" sz="2000">
                <a:solidFill>
                  <a:schemeClr val="accent1"/>
                </a:solidFill>
              </a:rPr>
              <a:t>adjust the concentration</a:t>
            </a:r>
            <a:r>
              <a:rPr lang="en-US" sz="2000"/>
              <a:t> of a drug by </a:t>
            </a:r>
            <a:r>
              <a:rPr lang="en-US" sz="2000">
                <a:solidFill>
                  <a:schemeClr val="accent1"/>
                </a:solidFill>
              </a:rPr>
              <a:t>adjusting the dose</a:t>
            </a:r>
            <a:endParaRPr sz="2000">
              <a:solidFill>
                <a:schemeClr val="accent1"/>
              </a:solidFill>
            </a:endParaRPr>
          </a:p>
          <a:p>
            <a:pPr indent="-381000" lvl="0" marL="457200" rtl="0" algn="l">
              <a:spcBef>
                <a:spcPts val="1000"/>
              </a:spcBef>
              <a:spcAft>
                <a:spcPts val="0"/>
              </a:spcAft>
              <a:buSzPts val="2400"/>
              <a:buChar char="•"/>
            </a:pPr>
            <a:r>
              <a:rPr b="1" lang="en-US" sz="2000">
                <a:solidFill>
                  <a:schemeClr val="accent2"/>
                </a:solidFill>
              </a:rPr>
              <a:t>Biochemicals</a:t>
            </a:r>
            <a:r>
              <a:rPr lang="en-US" sz="2000"/>
              <a:t> are chemicals </a:t>
            </a:r>
            <a:r>
              <a:rPr lang="en-US" sz="2000">
                <a:solidFill>
                  <a:schemeClr val="accent1"/>
                </a:solidFill>
              </a:rPr>
              <a:t>within organisms</a:t>
            </a:r>
            <a:r>
              <a:rPr lang="en-US" sz="2000"/>
              <a:t> that are essential to life and create biological systems</a:t>
            </a:r>
            <a:endParaRPr sz="2000"/>
          </a:p>
          <a:p>
            <a:pPr indent="-381000" lvl="0" marL="457200" rtl="0" algn="l">
              <a:spcBef>
                <a:spcPts val="1000"/>
              </a:spcBef>
              <a:spcAft>
                <a:spcPts val="1000"/>
              </a:spcAft>
              <a:buSzPts val="2400"/>
              <a:buChar char="•"/>
            </a:pPr>
            <a:r>
              <a:rPr lang="en-US" sz="2000"/>
              <a:t>A </a:t>
            </a:r>
            <a:r>
              <a:rPr b="1" lang="en-US" sz="2000">
                <a:solidFill>
                  <a:schemeClr val="accent2"/>
                </a:solidFill>
              </a:rPr>
              <a:t>biological system</a:t>
            </a:r>
            <a:r>
              <a:rPr lang="en-US" sz="2000"/>
              <a:t> is a </a:t>
            </a:r>
            <a:r>
              <a:rPr lang="en-US" sz="2000">
                <a:solidFill>
                  <a:schemeClr val="accent1"/>
                </a:solidFill>
              </a:rPr>
              <a:t>set of networks</a:t>
            </a:r>
            <a:r>
              <a:rPr lang="en-US" sz="2000"/>
              <a:t> of chemicals and chemical reactions that result in a biological behavior</a:t>
            </a:r>
            <a:endParaRPr sz="2000"/>
          </a:p>
        </p:txBody>
      </p:sp>
      <p:sp>
        <p:nvSpPr>
          <p:cNvPr id="211" name="Google Shape;211;g208838167db_0_12"/>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12" name="Google Shape;212;g208838167db_0_12"/>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Biochemicals</a:t>
            </a:r>
            <a:endParaRPr/>
          </a:p>
        </p:txBody>
      </p:sp>
      <p:pic>
        <p:nvPicPr>
          <p:cNvPr id="213" name="Google Shape;213;g208838167db_0_12"/>
          <p:cNvPicPr preferRelativeResize="0"/>
          <p:nvPr/>
        </p:nvPicPr>
        <p:blipFill rotWithShape="1">
          <a:blip r:embed="rId3">
            <a:alphaModFix/>
          </a:blip>
          <a:srcRect b="7317" l="0" r="0" t="13228"/>
          <a:stretch/>
        </p:blipFill>
        <p:spPr>
          <a:xfrm>
            <a:off x="6816100" y="1530900"/>
            <a:ext cx="3468551" cy="3563626"/>
          </a:xfrm>
          <a:prstGeom prst="rect">
            <a:avLst/>
          </a:prstGeom>
          <a:noFill/>
          <a:ln>
            <a:noFill/>
          </a:ln>
        </p:spPr>
      </p:pic>
      <p:sp>
        <p:nvSpPr>
          <p:cNvPr id="214" name="Google Shape;214;g208838167db_0_12"/>
          <p:cNvSpPr txBox="1"/>
          <p:nvPr/>
        </p:nvSpPr>
        <p:spPr>
          <a:xfrm>
            <a:off x="731525" y="5246925"/>
            <a:ext cx="10347300" cy="831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0000"/>
              </a:lnSpc>
              <a:spcBef>
                <a:spcPts val="600"/>
              </a:spcBef>
              <a:spcAft>
                <a:spcPts val="0"/>
              </a:spcAft>
              <a:buNone/>
            </a:pPr>
            <a:r>
              <a:rPr b="1" lang="en-US" sz="2000" u="sng">
                <a:solidFill>
                  <a:schemeClr val="lt1"/>
                </a:solidFill>
                <a:latin typeface="Lato"/>
                <a:ea typeface="Lato"/>
                <a:cs typeface="Lato"/>
                <a:sym typeface="Lato"/>
              </a:rPr>
              <a:t>Key Point:</a:t>
            </a:r>
            <a:r>
              <a:rPr lang="en-US" sz="2000">
                <a:solidFill>
                  <a:schemeClr val="lt1"/>
                </a:solidFill>
                <a:latin typeface="Lato"/>
                <a:ea typeface="Lato"/>
                <a:cs typeface="Lato"/>
                <a:sym typeface="Lato"/>
              </a:rPr>
              <a:t> We are incredibly complex networks of biochemicals and biochemical reactions that create the phenotype we recognize when we look at ourselves in the mirror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08838167db_0_21"/>
          <p:cNvSpPr/>
          <p:nvPr/>
        </p:nvSpPr>
        <p:spPr>
          <a:xfrm>
            <a:off x="698850" y="1799525"/>
            <a:ext cx="9312000" cy="7362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08838167db_0_21"/>
          <p:cNvSpPr txBox="1"/>
          <p:nvPr>
            <p:ph idx="1" type="body"/>
          </p:nvPr>
        </p:nvSpPr>
        <p:spPr>
          <a:xfrm>
            <a:off x="731525" y="1325875"/>
            <a:ext cx="9218100" cy="4916400"/>
          </a:xfrm>
          <a:prstGeom prst="rect">
            <a:avLst/>
          </a:prstGeom>
        </p:spPr>
        <p:txBody>
          <a:bodyPr anchorCtr="0" anchor="t" bIns="45700" lIns="91425" spcFirstLastPara="1" rIns="91425" wrap="square" tIns="45700">
            <a:noAutofit/>
          </a:bodyPr>
          <a:lstStyle/>
          <a:p>
            <a:pPr indent="-381000" lvl="0" marL="457200" rtl="0" algn="l">
              <a:spcBef>
                <a:spcPts val="600"/>
              </a:spcBef>
              <a:spcAft>
                <a:spcPts val="0"/>
              </a:spcAft>
              <a:buSzPts val="2400"/>
              <a:buChar char="•"/>
            </a:pPr>
            <a:r>
              <a:rPr lang="en-US" sz="2000"/>
              <a:t>Cells are the </a:t>
            </a:r>
            <a:r>
              <a:rPr lang="en-US" sz="2000">
                <a:solidFill>
                  <a:schemeClr val="accent1"/>
                </a:solidFill>
              </a:rPr>
              <a:t>smallest unit of life</a:t>
            </a:r>
            <a:r>
              <a:rPr lang="en-US" sz="2000"/>
              <a:t>, but why do we have them?</a:t>
            </a:r>
            <a:endParaRPr sz="2000"/>
          </a:p>
          <a:p>
            <a:pPr indent="0" lvl="0" marL="0" rtl="0" algn="l">
              <a:spcBef>
                <a:spcPts val="600"/>
              </a:spcBef>
              <a:spcAft>
                <a:spcPts val="0"/>
              </a:spcAft>
              <a:buNone/>
            </a:pPr>
            <a:r>
              <a:rPr b="1" lang="en-US" sz="2000" u="sng">
                <a:solidFill>
                  <a:schemeClr val="lt1"/>
                </a:solidFill>
              </a:rPr>
              <a:t>Key Point:</a:t>
            </a:r>
            <a:r>
              <a:rPr lang="en-US" sz="2000">
                <a:solidFill>
                  <a:schemeClr val="lt1"/>
                </a:solidFill>
              </a:rPr>
              <a:t> Cells are designed to concentrate the chemicals of life so that biochemical reactions can be produced and result in life</a:t>
            </a:r>
            <a:endParaRPr sz="2000">
              <a:solidFill>
                <a:schemeClr val="lt1"/>
              </a:solidFill>
            </a:endParaRPr>
          </a:p>
          <a:p>
            <a:pPr indent="0" lvl="0" marL="457200" rtl="0" algn="l">
              <a:spcBef>
                <a:spcPts val="600"/>
              </a:spcBef>
              <a:spcAft>
                <a:spcPts val="0"/>
              </a:spcAft>
              <a:buNone/>
            </a:pPr>
            <a:r>
              <a:rPr lang="en-US" sz="2000"/>
              <a:t>The </a:t>
            </a:r>
            <a:r>
              <a:rPr b="1" lang="en-US" sz="2000">
                <a:solidFill>
                  <a:schemeClr val="accent2"/>
                </a:solidFill>
              </a:rPr>
              <a:t>plasma membrane</a:t>
            </a:r>
            <a:r>
              <a:rPr lang="en-US" sz="2000"/>
              <a:t> </a:t>
            </a:r>
            <a:r>
              <a:rPr lang="en-US" sz="2000">
                <a:solidFill>
                  <a:schemeClr val="accent1"/>
                </a:solidFill>
              </a:rPr>
              <a:t>protects</a:t>
            </a:r>
            <a:r>
              <a:rPr lang="en-US" sz="2000"/>
              <a:t> the cell from </a:t>
            </a:r>
            <a:r>
              <a:rPr lang="en-US" sz="2000"/>
              <a:t>its</a:t>
            </a:r>
            <a:r>
              <a:rPr lang="en-US" sz="2000"/>
              <a:t> environment</a:t>
            </a:r>
            <a:endParaRPr sz="2000"/>
          </a:p>
          <a:p>
            <a:pPr indent="-342900" lvl="1" marL="914400" rtl="0" algn="l">
              <a:spcBef>
                <a:spcPts val="600"/>
              </a:spcBef>
              <a:spcAft>
                <a:spcPts val="0"/>
              </a:spcAft>
              <a:buSzPts val="1800"/>
              <a:buChar char="-"/>
            </a:pPr>
            <a:r>
              <a:rPr lang="en-US" sz="1800"/>
              <a:t>It’s </a:t>
            </a:r>
            <a:r>
              <a:rPr lang="en-US" sz="1800"/>
              <a:t>composed of fats, lipids, and lipids with a </a:t>
            </a:r>
            <a:r>
              <a:rPr lang="en-US" sz="1800"/>
              <a:t>negatively</a:t>
            </a:r>
            <a:r>
              <a:rPr lang="en-US" sz="1800"/>
              <a:t> </a:t>
            </a:r>
            <a:r>
              <a:rPr lang="en-US" sz="1800"/>
              <a:t>charged</a:t>
            </a:r>
            <a:r>
              <a:rPr lang="en-US" sz="1800"/>
              <a:t> phosphate group called phospholipids</a:t>
            </a:r>
            <a:endParaRPr sz="1800"/>
          </a:p>
          <a:p>
            <a:pPr indent="-381000" lvl="0" marL="457200" rtl="0" algn="l">
              <a:spcBef>
                <a:spcPts val="0"/>
              </a:spcBef>
              <a:spcAft>
                <a:spcPts val="0"/>
              </a:spcAft>
              <a:buSzPts val="2400"/>
              <a:buChar char="•"/>
            </a:pPr>
            <a:r>
              <a:rPr lang="en-US" sz="2000"/>
              <a:t>Various proteins </a:t>
            </a:r>
            <a:r>
              <a:rPr lang="en-US" sz="2000">
                <a:solidFill>
                  <a:schemeClr val="accent1"/>
                </a:solidFill>
              </a:rPr>
              <a:t>enter</a:t>
            </a:r>
            <a:r>
              <a:rPr lang="en-US" sz="2000"/>
              <a:t> and</a:t>
            </a:r>
            <a:r>
              <a:rPr lang="en-US" sz="2000">
                <a:solidFill>
                  <a:schemeClr val="accent1"/>
                </a:solidFill>
              </a:rPr>
              <a:t> exit </a:t>
            </a:r>
            <a:r>
              <a:rPr lang="en-US" sz="2000"/>
              <a:t>the plasma membrane</a:t>
            </a:r>
            <a:endParaRPr sz="2000"/>
          </a:p>
          <a:p>
            <a:pPr indent="-381000" lvl="0" marL="457200" rtl="0" algn="l">
              <a:spcBef>
                <a:spcPts val="0"/>
              </a:spcBef>
              <a:spcAft>
                <a:spcPts val="0"/>
              </a:spcAft>
              <a:buSzPts val="2400"/>
              <a:buChar char="•"/>
            </a:pPr>
            <a:r>
              <a:rPr lang="en-US" sz="2000"/>
              <a:t>Functions of the cell: </a:t>
            </a:r>
            <a:r>
              <a:rPr lang="en-US" sz="2000">
                <a:solidFill>
                  <a:schemeClr val="accent1"/>
                </a:solidFill>
              </a:rPr>
              <a:t>Integrate </a:t>
            </a:r>
            <a:r>
              <a:rPr lang="en-US" sz="2000"/>
              <a:t>all the chemicals and chemical reactions into </a:t>
            </a:r>
            <a:r>
              <a:rPr lang="en-US" sz="2000">
                <a:solidFill>
                  <a:schemeClr val="accent1"/>
                </a:solidFill>
              </a:rPr>
              <a:t>complex networks</a:t>
            </a:r>
            <a:r>
              <a:rPr lang="en-US" sz="2000"/>
              <a:t> that </a:t>
            </a:r>
            <a:r>
              <a:rPr lang="en-US" sz="2000">
                <a:solidFill>
                  <a:schemeClr val="accent1"/>
                </a:solidFill>
              </a:rPr>
              <a:t>create</a:t>
            </a:r>
            <a:r>
              <a:rPr lang="en-US" sz="2000"/>
              <a:t> the phenotype of that cell, </a:t>
            </a:r>
            <a:r>
              <a:rPr lang="en-US" sz="2000">
                <a:solidFill>
                  <a:schemeClr val="accent1"/>
                </a:solidFill>
              </a:rPr>
              <a:t>respond</a:t>
            </a:r>
            <a:r>
              <a:rPr lang="en-US" sz="2000"/>
              <a:t> to the environment by adjusting its phenotype,</a:t>
            </a:r>
            <a:r>
              <a:rPr lang="en-US" sz="2000">
                <a:solidFill>
                  <a:schemeClr val="accent1"/>
                </a:solidFill>
              </a:rPr>
              <a:t> integrate</a:t>
            </a:r>
            <a:r>
              <a:rPr lang="en-US" sz="2000"/>
              <a:t> with other cells to create organs</a:t>
            </a:r>
            <a:endParaRPr sz="2000"/>
          </a:p>
          <a:p>
            <a:pPr indent="-381000" lvl="0" marL="457200" rtl="0" algn="l">
              <a:spcBef>
                <a:spcPts val="0"/>
              </a:spcBef>
              <a:spcAft>
                <a:spcPts val="0"/>
              </a:spcAft>
              <a:buSzPts val="2400"/>
              <a:buChar char="•"/>
            </a:pPr>
            <a:r>
              <a:rPr lang="en-US" sz="2000"/>
              <a:t>These organs are integrated into a more complex set of networks, and composite set of behaviors are created</a:t>
            </a:r>
            <a:endParaRPr sz="2000"/>
          </a:p>
          <a:p>
            <a:pPr indent="0" lvl="0" marL="457200" rtl="0" algn="l">
              <a:spcBef>
                <a:spcPts val="600"/>
              </a:spcBef>
              <a:spcAft>
                <a:spcPts val="0"/>
              </a:spcAft>
              <a:buNone/>
            </a:pPr>
            <a:r>
              <a:t/>
            </a:r>
            <a:endParaRPr/>
          </a:p>
          <a:p>
            <a:pPr indent="0" lvl="0" marL="0" rtl="0" algn="l">
              <a:spcBef>
                <a:spcPts val="600"/>
              </a:spcBef>
              <a:spcAft>
                <a:spcPts val="0"/>
              </a:spcAft>
              <a:buNone/>
            </a:pPr>
            <a:r>
              <a:t/>
            </a:r>
            <a:endParaRPr sz="2000"/>
          </a:p>
        </p:txBody>
      </p:sp>
      <p:sp>
        <p:nvSpPr>
          <p:cNvPr id="222" name="Google Shape;222;g208838167db_0_21"/>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23" name="Google Shape;223;g208838167db_0_21"/>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Cells</a:t>
            </a:r>
            <a:endParaRPr/>
          </a:p>
        </p:txBody>
      </p:sp>
      <p:pic>
        <p:nvPicPr>
          <p:cNvPr id="224" name="Google Shape;224;g208838167db_0_21"/>
          <p:cNvPicPr preferRelativeResize="0"/>
          <p:nvPr/>
        </p:nvPicPr>
        <p:blipFill>
          <a:blip r:embed="rId3">
            <a:alphaModFix/>
          </a:blip>
          <a:stretch>
            <a:fillRect/>
          </a:stretch>
        </p:blipFill>
        <p:spPr>
          <a:xfrm>
            <a:off x="9694275" y="2819850"/>
            <a:ext cx="2279250" cy="2950701"/>
          </a:xfrm>
          <a:prstGeom prst="rect">
            <a:avLst/>
          </a:prstGeom>
          <a:noFill/>
          <a:ln>
            <a:noFill/>
          </a:ln>
        </p:spPr>
      </p:pic>
      <p:sp>
        <p:nvSpPr>
          <p:cNvPr id="225" name="Google Shape;225;g208838167db_0_21"/>
          <p:cNvSpPr/>
          <p:nvPr/>
        </p:nvSpPr>
        <p:spPr>
          <a:xfrm rot="7735653">
            <a:off x="10138295" y="2838305"/>
            <a:ext cx="952514" cy="365028"/>
          </a:xfrm>
          <a:prstGeom prst="righ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08838167db_0_32"/>
          <p:cNvSpPr txBox="1"/>
          <p:nvPr>
            <p:ph idx="1" type="body"/>
          </p:nvPr>
        </p:nvSpPr>
        <p:spPr>
          <a:xfrm>
            <a:off x="731550" y="1909900"/>
            <a:ext cx="9830400" cy="43512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sz="2000">
              <a:solidFill>
                <a:schemeClr val="lt1"/>
              </a:solidFill>
            </a:endParaRPr>
          </a:p>
          <a:p>
            <a:pPr indent="-381000" lvl="0" marL="457200" rtl="0" algn="l">
              <a:lnSpc>
                <a:spcPct val="100000"/>
              </a:lnSpc>
              <a:spcBef>
                <a:spcPts val="0"/>
              </a:spcBef>
              <a:spcAft>
                <a:spcPts val="0"/>
              </a:spcAft>
              <a:buSzPts val="2400"/>
              <a:buChar char="•"/>
            </a:pPr>
            <a:r>
              <a:rPr b="1" lang="en-US" sz="2000">
                <a:solidFill>
                  <a:schemeClr val="accent2"/>
                </a:solidFill>
              </a:rPr>
              <a:t>Proteins</a:t>
            </a:r>
            <a:r>
              <a:rPr lang="en-US" sz="2000"/>
              <a:t> are </a:t>
            </a:r>
            <a:r>
              <a:rPr lang="en-US" sz="2000">
                <a:solidFill>
                  <a:schemeClr val="accent1"/>
                </a:solidFill>
              </a:rPr>
              <a:t>important polymers</a:t>
            </a:r>
            <a:endParaRPr sz="2000">
              <a:solidFill>
                <a:schemeClr val="accent1"/>
              </a:solidFill>
            </a:endParaRPr>
          </a:p>
          <a:p>
            <a:pPr indent="-342900" lvl="1" marL="914400" rtl="0" algn="l">
              <a:lnSpc>
                <a:spcPct val="100000"/>
              </a:lnSpc>
              <a:spcBef>
                <a:spcPts val="1000"/>
              </a:spcBef>
              <a:spcAft>
                <a:spcPts val="0"/>
              </a:spcAft>
              <a:buSzPts val="1800"/>
              <a:buChar char="-"/>
            </a:pPr>
            <a:r>
              <a:rPr lang="en-US" sz="1800"/>
              <a:t>The units they are composed of (</a:t>
            </a:r>
            <a:r>
              <a:rPr b="1" lang="en-US" sz="1800">
                <a:solidFill>
                  <a:schemeClr val="accent2"/>
                </a:solidFill>
              </a:rPr>
              <a:t>monomers</a:t>
            </a:r>
            <a:r>
              <a:rPr lang="en-US" sz="1800"/>
              <a:t>) are called </a:t>
            </a:r>
            <a:r>
              <a:rPr b="1" lang="en-US" sz="1800">
                <a:solidFill>
                  <a:schemeClr val="accent2"/>
                </a:solidFill>
              </a:rPr>
              <a:t>amino acids</a:t>
            </a:r>
            <a:endParaRPr b="1" sz="1800">
              <a:solidFill>
                <a:schemeClr val="accent2"/>
              </a:solidFill>
            </a:endParaRPr>
          </a:p>
          <a:p>
            <a:pPr indent="-342900" lvl="1" marL="914400" rtl="0" algn="l">
              <a:lnSpc>
                <a:spcPct val="100000"/>
              </a:lnSpc>
              <a:spcBef>
                <a:spcPts val="1000"/>
              </a:spcBef>
              <a:spcAft>
                <a:spcPts val="0"/>
              </a:spcAft>
              <a:buSzPts val="1800"/>
              <a:buChar char="-"/>
            </a:pPr>
            <a:r>
              <a:rPr lang="en-US" sz="1800"/>
              <a:t>Amino acids are around 100 Daltons</a:t>
            </a:r>
            <a:endParaRPr sz="1800"/>
          </a:p>
          <a:p>
            <a:pPr indent="-342900" lvl="1" marL="914400" rtl="0" algn="l">
              <a:lnSpc>
                <a:spcPct val="100000"/>
              </a:lnSpc>
              <a:spcBef>
                <a:spcPts val="1000"/>
              </a:spcBef>
              <a:spcAft>
                <a:spcPts val="0"/>
              </a:spcAft>
              <a:buSzPts val="1800"/>
              <a:buChar char="-"/>
            </a:pPr>
            <a:r>
              <a:rPr lang="en-US" sz="1800"/>
              <a:t>Proteins can be millions of Daltons in size</a:t>
            </a:r>
            <a:endParaRPr sz="1800"/>
          </a:p>
          <a:p>
            <a:pPr indent="-381000" lvl="0" marL="457200" rtl="0" algn="l">
              <a:lnSpc>
                <a:spcPct val="100000"/>
              </a:lnSpc>
              <a:spcBef>
                <a:spcPts val="1000"/>
              </a:spcBef>
              <a:spcAft>
                <a:spcPts val="0"/>
              </a:spcAft>
              <a:buSzPts val="2400"/>
              <a:buChar char="•"/>
            </a:pPr>
            <a:r>
              <a:rPr b="1" lang="en-US" sz="2000">
                <a:solidFill>
                  <a:schemeClr val="accent2"/>
                </a:solidFill>
              </a:rPr>
              <a:t>Nucleic</a:t>
            </a:r>
            <a:r>
              <a:rPr b="1" lang="en-US" sz="2000">
                <a:solidFill>
                  <a:schemeClr val="accent2"/>
                </a:solidFill>
              </a:rPr>
              <a:t> acids</a:t>
            </a:r>
            <a:r>
              <a:rPr lang="en-US" sz="2000"/>
              <a:t> are another important monomer</a:t>
            </a:r>
            <a:endParaRPr sz="2000"/>
          </a:p>
          <a:p>
            <a:pPr indent="-342900" lvl="1" marL="914400" rtl="0" algn="l">
              <a:lnSpc>
                <a:spcPct val="100000"/>
              </a:lnSpc>
              <a:spcBef>
                <a:spcPts val="1000"/>
              </a:spcBef>
              <a:spcAft>
                <a:spcPts val="0"/>
              </a:spcAft>
              <a:buSzPts val="1800"/>
              <a:buChar char="-"/>
            </a:pPr>
            <a:r>
              <a:rPr lang="en-US" sz="1800"/>
              <a:t>Nucleic acids are composed of nucleotides</a:t>
            </a:r>
            <a:endParaRPr sz="1800"/>
          </a:p>
          <a:p>
            <a:pPr indent="-342900" lvl="1" marL="914400" rtl="0" algn="l">
              <a:lnSpc>
                <a:spcPct val="100000"/>
              </a:lnSpc>
              <a:spcBef>
                <a:spcPts val="1000"/>
              </a:spcBef>
              <a:spcAft>
                <a:spcPts val="0"/>
              </a:spcAft>
              <a:buSzPts val="1800"/>
              <a:buChar char="-"/>
            </a:pPr>
            <a:r>
              <a:rPr lang="en-US" sz="1800"/>
              <a:t>Nucleotides are around 300 D</a:t>
            </a:r>
            <a:endParaRPr sz="1800"/>
          </a:p>
          <a:p>
            <a:pPr indent="0" lvl="0" marL="0" rtl="0" algn="l">
              <a:lnSpc>
                <a:spcPct val="100000"/>
              </a:lnSpc>
              <a:spcBef>
                <a:spcPts val="1000"/>
              </a:spcBef>
              <a:spcAft>
                <a:spcPts val="1000"/>
              </a:spcAft>
              <a:buNone/>
            </a:pPr>
            <a:r>
              <a:t/>
            </a:r>
            <a:endParaRPr sz="1800"/>
          </a:p>
        </p:txBody>
      </p:sp>
      <p:sp>
        <p:nvSpPr>
          <p:cNvPr id="232" name="Google Shape;232;g208838167db_0_32"/>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33" name="Google Shape;233;g208838167db_0_32"/>
          <p:cNvSpPr txBox="1"/>
          <p:nvPr>
            <p:ph type="title"/>
          </p:nvPr>
        </p:nvSpPr>
        <p:spPr>
          <a:xfrm>
            <a:off x="731545"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Polymers</a:t>
            </a:r>
            <a:endParaRPr/>
          </a:p>
        </p:txBody>
      </p:sp>
      <p:pic>
        <p:nvPicPr>
          <p:cNvPr id="234" name="Google Shape;234;g208838167db_0_32"/>
          <p:cNvPicPr preferRelativeResize="0"/>
          <p:nvPr/>
        </p:nvPicPr>
        <p:blipFill>
          <a:blip r:embed="rId3">
            <a:alphaModFix/>
          </a:blip>
          <a:stretch>
            <a:fillRect/>
          </a:stretch>
        </p:blipFill>
        <p:spPr>
          <a:xfrm>
            <a:off x="9518751" y="2432375"/>
            <a:ext cx="1974250" cy="2552926"/>
          </a:xfrm>
          <a:prstGeom prst="rect">
            <a:avLst/>
          </a:prstGeom>
          <a:noFill/>
          <a:ln>
            <a:noFill/>
          </a:ln>
        </p:spPr>
      </p:pic>
      <p:pic>
        <p:nvPicPr>
          <p:cNvPr id="235" name="Google Shape;235;g208838167db_0_32"/>
          <p:cNvPicPr preferRelativeResize="0"/>
          <p:nvPr/>
        </p:nvPicPr>
        <p:blipFill>
          <a:blip r:embed="rId4">
            <a:alphaModFix/>
          </a:blip>
          <a:stretch>
            <a:fillRect/>
          </a:stretch>
        </p:blipFill>
        <p:spPr>
          <a:xfrm>
            <a:off x="7233580" y="3002275"/>
            <a:ext cx="3167151" cy="4100175"/>
          </a:xfrm>
          <a:prstGeom prst="rect">
            <a:avLst/>
          </a:prstGeom>
          <a:noFill/>
          <a:ln>
            <a:noFill/>
          </a:ln>
        </p:spPr>
      </p:pic>
      <p:sp>
        <p:nvSpPr>
          <p:cNvPr id="236" name="Google Shape;236;g208838167db_0_32"/>
          <p:cNvSpPr txBox="1"/>
          <p:nvPr/>
        </p:nvSpPr>
        <p:spPr>
          <a:xfrm>
            <a:off x="6547500" y="1303650"/>
            <a:ext cx="4945500" cy="1041600"/>
          </a:xfrm>
          <a:prstGeom prst="rect">
            <a:avLst/>
          </a:prstGeom>
          <a:solidFill>
            <a:schemeClr val="accent2"/>
          </a:solidFill>
          <a:ln cap="flat" cmpd="sng" w="9525">
            <a:solidFill>
              <a:schemeClr val="lt1"/>
            </a:solidFill>
            <a:prstDash val="solid"/>
            <a:round/>
            <a:headEnd len="sm" w="sm" type="none"/>
            <a:tailEnd len="sm" w="sm" type="none"/>
          </a:ln>
          <a:effectLst>
            <a:outerShdw blurRad="57150" rotWithShape="0" algn="bl" dir="9240000" dist="123825">
              <a:srgbClr val="000000">
                <a:alpha val="50000"/>
              </a:srgbClr>
            </a:outerShdw>
          </a:effectLst>
        </p:spPr>
        <p:txBody>
          <a:bodyPr anchorCtr="0" anchor="ctr" bIns="91425" lIns="91425" spcFirstLastPara="1" rIns="91425" wrap="square" tIns="91425">
            <a:noAutofit/>
          </a:bodyPr>
          <a:lstStyle/>
          <a:p>
            <a:pPr indent="0" lvl="0" marL="0" rtl="0" algn="ctr">
              <a:spcBef>
                <a:spcPts val="600"/>
              </a:spcBef>
              <a:spcAft>
                <a:spcPts val="0"/>
              </a:spcAft>
              <a:buNone/>
            </a:pPr>
            <a:r>
              <a:rPr b="1" lang="en-US" sz="2500">
                <a:solidFill>
                  <a:schemeClr val="lt1"/>
                </a:solidFill>
                <a:latin typeface="Lato"/>
                <a:ea typeface="Lato"/>
                <a:cs typeface="Lato"/>
                <a:sym typeface="Lato"/>
              </a:rPr>
              <a:t>Polymers</a:t>
            </a:r>
            <a:r>
              <a:rPr lang="en-US" sz="2500">
                <a:solidFill>
                  <a:schemeClr val="lt1"/>
                </a:solidFill>
                <a:latin typeface="Lato"/>
                <a:ea typeface="Lato"/>
                <a:cs typeface="Lato"/>
                <a:sym typeface="Lato"/>
              </a:rPr>
              <a:t> are chemicals</a:t>
            </a:r>
            <a:endParaRPr sz="2500">
              <a:solidFill>
                <a:schemeClr val="lt1"/>
              </a:solidFill>
              <a:latin typeface="Lato"/>
              <a:ea typeface="Lato"/>
              <a:cs typeface="Lato"/>
              <a:sym typeface="Lato"/>
            </a:endParaRPr>
          </a:p>
          <a:p>
            <a:pPr indent="0" lvl="0" marL="0" rtl="0" algn="ctr">
              <a:spcBef>
                <a:spcPts val="1000"/>
              </a:spcBef>
              <a:spcAft>
                <a:spcPts val="1000"/>
              </a:spcAft>
              <a:buNone/>
            </a:pPr>
            <a:r>
              <a:rPr lang="en-US" sz="2500">
                <a:solidFill>
                  <a:schemeClr val="lt1"/>
                </a:solidFill>
                <a:latin typeface="Lato"/>
                <a:ea typeface="Lato"/>
                <a:cs typeface="Lato"/>
                <a:sym typeface="Lato"/>
              </a:rPr>
              <a:t> that are comprised of many units</a:t>
            </a:r>
            <a:endParaRPr sz="25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1898f0be005_0_0"/>
          <p:cNvSpPr txBox="1"/>
          <p:nvPr>
            <p:ph idx="1" type="body"/>
          </p:nvPr>
        </p:nvSpPr>
        <p:spPr>
          <a:xfrm>
            <a:off x="731525" y="1402075"/>
            <a:ext cx="7677600" cy="4351200"/>
          </a:xfrm>
          <a:prstGeom prst="rect">
            <a:avLst/>
          </a:prstGeom>
        </p:spPr>
        <p:txBody>
          <a:bodyPr anchorCtr="0" anchor="t" bIns="45700" lIns="91425" spcFirstLastPara="1" rIns="91425" wrap="square" tIns="45700">
            <a:noAutofit/>
          </a:bodyPr>
          <a:lstStyle/>
          <a:p>
            <a:pPr indent="-381000" lvl="0" marL="457200" rtl="0" algn="l">
              <a:spcBef>
                <a:spcPts val="600"/>
              </a:spcBef>
              <a:spcAft>
                <a:spcPts val="0"/>
              </a:spcAft>
              <a:buSzPts val="2400"/>
              <a:buChar char="•"/>
            </a:pPr>
            <a:r>
              <a:rPr lang="en-US" sz="2000"/>
              <a:t>Two </a:t>
            </a:r>
            <a:r>
              <a:rPr b="1" lang="en-US" sz="2000">
                <a:solidFill>
                  <a:schemeClr val="accent2"/>
                </a:solidFill>
              </a:rPr>
              <a:t>nucleic acids</a:t>
            </a:r>
            <a:r>
              <a:rPr lang="en-US" sz="2000"/>
              <a:t> are important: DNA and RNA</a:t>
            </a:r>
            <a:endParaRPr sz="2000"/>
          </a:p>
          <a:p>
            <a:pPr indent="-342900" lvl="1" marL="914400" rtl="0" algn="l">
              <a:spcBef>
                <a:spcPts val="0"/>
              </a:spcBef>
              <a:spcAft>
                <a:spcPts val="0"/>
              </a:spcAft>
              <a:buSzPts val="1800"/>
              <a:buChar char="-"/>
            </a:pPr>
            <a:r>
              <a:rPr b="1" lang="en-US" sz="1800">
                <a:solidFill>
                  <a:schemeClr val="accent2"/>
                </a:solidFill>
              </a:rPr>
              <a:t>DNA</a:t>
            </a:r>
            <a:r>
              <a:rPr lang="en-US" sz="1800"/>
              <a:t> is made up of millions of nucleotides</a:t>
            </a:r>
            <a:endParaRPr sz="1800"/>
          </a:p>
          <a:p>
            <a:pPr indent="-342900" lvl="1" marL="914400" rtl="0" algn="l">
              <a:spcBef>
                <a:spcPts val="0"/>
              </a:spcBef>
              <a:spcAft>
                <a:spcPts val="0"/>
              </a:spcAft>
              <a:buSzPts val="1800"/>
              <a:buChar char="-"/>
            </a:pPr>
            <a:r>
              <a:rPr b="1" lang="en-US" sz="1800">
                <a:solidFill>
                  <a:schemeClr val="accent2"/>
                </a:solidFill>
              </a:rPr>
              <a:t>RNA</a:t>
            </a:r>
            <a:r>
              <a:rPr lang="en-US" sz="1800"/>
              <a:t> is </a:t>
            </a:r>
            <a:r>
              <a:rPr lang="en-US" sz="1800"/>
              <a:t>usually</a:t>
            </a:r>
            <a:r>
              <a:rPr lang="en-US" sz="1800"/>
              <a:t> thousands of nucleotides</a:t>
            </a:r>
            <a:endParaRPr sz="1800"/>
          </a:p>
          <a:p>
            <a:pPr indent="-381000" lvl="0" marL="457200" rtl="0" algn="l">
              <a:spcBef>
                <a:spcPts val="0"/>
              </a:spcBef>
              <a:spcAft>
                <a:spcPts val="0"/>
              </a:spcAft>
              <a:buSzPts val="2400"/>
              <a:buChar char="•"/>
            </a:pPr>
            <a:r>
              <a:rPr lang="en-US" sz="2000"/>
              <a:t>Each cell has a set of “</a:t>
            </a:r>
            <a:r>
              <a:rPr i="1" lang="en-US" sz="2000">
                <a:solidFill>
                  <a:schemeClr val="accent1"/>
                </a:solidFill>
              </a:rPr>
              <a:t>employees</a:t>
            </a:r>
            <a:r>
              <a:rPr lang="en-US" sz="2000"/>
              <a:t>” that do the work</a:t>
            </a:r>
            <a:endParaRPr sz="2000"/>
          </a:p>
          <a:p>
            <a:pPr indent="-342900" lvl="1" marL="914400" rtl="0" algn="l">
              <a:spcBef>
                <a:spcPts val="0"/>
              </a:spcBef>
              <a:spcAft>
                <a:spcPts val="0"/>
              </a:spcAft>
              <a:buSzPts val="1800"/>
              <a:buChar char="-"/>
            </a:pPr>
            <a:r>
              <a:rPr lang="en-US" sz="1800"/>
              <a:t>These are the </a:t>
            </a:r>
            <a:r>
              <a:rPr lang="en-US" sz="1800">
                <a:solidFill>
                  <a:schemeClr val="accent1"/>
                </a:solidFill>
              </a:rPr>
              <a:t>proteins</a:t>
            </a:r>
            <a:endParaRPr sz="1800">
              <a:solidFill>
                <a:schemeClr val="accent1"/>
              </a:solidFill>
            </a:endParaRPr>
          </a:p>
          <a:p>
            <a:pPr indent="-381000" lvl="0" marL="457200" rtl="0" algn="l">
              <a:spcBef>
                <a:spcPts val="0"/>
              </a:spcBef>
              <a:spcAft>
                <a:spcPts val="0"/>
              </a:spcAft>
              <a:buSzPts val="2400"/>
              <a:buChar char="•"/>
            </a:pPr>
            <a:r>
              <a:rPr lang="en-US" sz="2000"/>
              <a:t>Twenty basic amino acids make up the </a:t>
            </a:r>
            <a:r>
              <a:rPr b="1" lang="en-US" sz="2000">
                <a:solidFill>
                  <a:schemeClr val="accent2"/>
                </a:solidFill>
              </a:rPr>
              <a:t>protein language</a:t>
            </a:r>
            <a:endParaRPr b="1" sz="2000">
              <a:solidFill>
                <a:schemeClr val="accent2"/>
              </a:solidFill>
            </a:endParaRPr>
          </a:p>
          <a:p>
            <a:pPr indent="-342900" lvl="1" marL="914400" rtl="0" algn="l">
              <a:spcBef>
                <a:spcPts val="0"/>
              </a:spcBef>
              <a:spcAft>
                <a:spcPts val="0"/>
              </a:spcAft>
              <a:buSzPts val="1800"/>
              <a:buChar char="-"/>
            </a:pPr>
            <a:r>
              <a:rPr lang="en-US" sz="1800"/>
              <a:t>You can think of the protein lange as being almost as </a:t>
            </a:r>
            <a:r>
              <a:rPr lang="en-US" sz="1800">
                <a:solidFill>
                  <a:schemeClr val="accent1"/>
                </a:solidFill>
              </a:rPr>
              <a:t>complex as English</a:t>
            </a:r>
            <a:endParaRPr sz="1800">
              <a:solidFill>
                <a:schemeClr val="accent1"/>
              </a:solidFill>
            </a:endParaRPr>
          </a:p>
          <a:p>
            <a:pPr indent="-381000" lvl="0" marL="457200" rtl="0" algn="l">
              <a:spcBef>
                <a:spcPts val="0"/>
              </a:spcBef>
              <a:spcAft>
                <a:spcPts val="0"/>
              </a:spcAft>
              <a:buSzPts val="2400"/>
              <a:buChar char="•"/>
            </a:pPr>
            <a:r>
              <a:rPr lang="en-US" sz="2000"/>
              <a:t>The </a:t>
            </a:r>
            <a:r>
              <a:rPr b="1" lang="en-US" sz="2000">
                <a:solidFill>
                  <a:schemeClr val="accent2"/>
                </a:solidFill>
              </a:rPr>
              <a:t>nucleic acid language</a:t>
            </a:r>
            <a:r>
              <a:rPr lang="en-US" sz="2000"/>
              <a:t> is simpler</a:t>
            </a:r>
            <a:endParaRPr sz="2000"/>
          </a:p>
          <a:p>
            <a:pPr indent="-342900" lvl="1" marL="914400" rtl="0" algn="l">
              <a:spcBef>
                <a:spcPts val="0"/>
              </a:spcBef>
              <a:spcAft>
                <a:spcPts val="0"/>
              </a:spcAft>
              <a:buSzPts val="1800"/>
              <a:buChar char="-"/>
            </a:pPr>
            <a:r>
              <a:rPr lang="en-US" sz="1800"/>
              <a:t>Composed of four letters: ATCG</a:t>
            </a:r>
            <a:endParaRPr sz="1800"/>
          </a:p>
          <a:p>
            <a:pPr indent="-342900" lvl="1" marL="914400" rtl="0" algn="l">
              <a:spcBef>
                <a:spcPts val="0"/>
              </a:spcBef>
              <a:spcAft>
                <a:spcPts val="0"/>
              </a:spcAft>
              <a:buSzPts val="1800"/>
              <a:buChar char="-"/>
            </a:pPr>
            <a:r>
              <a:rPr lang="en-US" sz="1800"/>
              <a:t>In RNA, the four letters are AUCG</a:t>
            </a:r>
            <a:endParaRPr sz="1800"/>
          </a:p>
          <a:p>
            <a:pPr indent="-342900" lvl="1" marL="914400" rtl="0" algn="l">
              <a:spcBef>
                <a:spcPts val="0"/>
              </a:spcBef>
              <a:spcAft>
                <a:spcPts val="0"/>
              </a:spcAft>
              <a:buSzPts val="1800"/>
              <a:buChar char="-"/>
            </a:pPr>
            <a:r>
              <a:rPr lang="en-US" sz="1800"/>
              <a:t>This is about as </a:t>
            </a:r>
            <a:r>
              <a:rPr lang="en-US" sz="1800">
                <a:solidFill>
                  <a:schemeClr val="accent2"/>
                </a:solidFill>
              </a:rPr>
              <a:t>simple as Morse code</a:t>
            </a:r>
            <a:endParaRPr sz="1800">
              <a:solidFill>
                <a:schemeClr val="accent2"/>
              </a:solidFill>
            </a:endParaRPr>
          </a:p>
          <a:p>
            <a:pPr indent="0" lvl="0" marL="0" rtl="0" algn="l">
              <a:spcBef>
                <a:spcPts val="600"/>
              </a:spcBef>
              <a:spcAft>
                <a:spcPts val="0"/>
              </a:spcAft>
              <a:buNone/>
            </a:pPr>
            <a:r>
              <a:t/>
            </a:r>
            <a:endParaRPr/>
          </a:p>
        </p:txBody>
      </p:sp>
      <p:sp>
        <p:nvSpPr>
          <p:cNvPr id="243" name="Google Shape;243;g1898f0be005_0_0"/>
          <p:cNvSpPr txBox="1"/>
          <p:nvPr>
            <p:ph idx="12" type="sldNum"/>
          </p:nvPr>
        </p:nvSpPr>
        <p:spPr>
          <a:xfrm>
            <a:off x="10972800" y="6356350"/>
            <a:ext cx="520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244" name="Google Shape;244;g1898f0be005_0_0"/>
          <p:cNvSpPr txBox="1"/>
          <p:nvPr>
            <p:ph type="title"/>
          </p:nvPr>
        </p:nvSpPr>
        <p:spPr>
          <a:xfrm>
            <a:off x="731520" y="136525"/>
            <a:ext cx="10728900" cy="10800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The Languages of Life</a:t>
            </a:r>
            <a:endParaRPr/>
          </a:p>
        </p:txBody>
      </p:sp>
      <p:pic>
        <p:nvPicPr>
          <p:cNvPr id="245" name="Google Shape;245;g1898f0be005_0_0"/>
          <p:cNvPicPr preferRelativeResize="0"/>
          <p:nvPr/>
        </p:nvPicPr>
        <p:blipFill>
          <a:blip r:embed="rId3">
            <a:alphaModFix/>
          </a:blip>
          <a:stretch>
            <a:fillRect/>
          </a:stretch>
        </p:blipFill>
        <p:spPr>
          <a:xfrm>
            <a:off x="8174075" y="1537688"/>
            <a:ext cx="3478075" cy="44975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n-Lorem">
      <a:dk1>
        <a:srgbClr val="000000"/>
      </a:dk1>
      <a:lt1>
        <a:srgbClr val="FFFFFF"/>
      </a:lt1>
      <a:dk2>
        <a:srgbClr val="808484"/>
      </a:dk2>
      <a:lt2>
        <a:srgbClr val="E7E6E6"/>
      </a:lt2>
      <a:accent1>
        <a:srgbClr val="D86018"/>
      </a:accent1>
      <a:accent2>
        <a:srgbClr val="7D2248"/>
      </a:accent2>
      <a:accent3>
        <a:srgbClr val="9EA2A2"/>
      </a:accent3>
      <a:accent4>
        <a:srgbClr val="C1A01E"/>
      </a:accent4>
      <a:accent5>
        <a:srgbClr val="AF272F"/>
      </a:accent5>
      <a:accent6>
        <a:srgbClr val="F1BE48"/>
      </a:accent6>
      <a:hlink>
        <a:srgbClr val="7D2248"/>
      </a:hlink>
      <a:folHlink>
        <a:srgbClr val="D860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Lorem_Theme1">
  <a:themeElements>
    <a:clrScheme name="NLOREM-FIN 1">
      <a:dk1>
        <a:srgbClr val="000000"/>
      </a:dk1>
      <a:lt1>
        <a:srgbClr val="FFFFFF"/>
      </a:lt1>
      <a:dk2>
        <a:srgbClr val="434345"/>
      </a:dk2>
      <a:lt2>
        <a:srgbClr val="EFEFEF"/>
      </a:lt2>
      <a:accent1>
        <a:srgbClr val="D86018"/>
      </a:accent1>
      <a:accent2>
        <a:srgbClr val="7D2248"/>
      </a:accent2>
      <a:accent3>
        <a:srgbClr val="9EA2A2"/>
      </a:accent3>
      <a:accent4>
        <a:srgbClr val="C1A01D"/>
      </a:accent4>
      <a:accent5>
        <a:srgbClr val="AF272F"/>
      </a:accent5>
      <a:accent6>
        <a:srgbClr val="F1BE48"/>
      </a:accent6>
      <a:hlink>
        <a:srgbClr val="4598CB"/>
      </a:hlink>
      <a:folHlink>
        <a:srgbClr val="1A365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2022-04-09T19:58:18Z</dcterms:created>
  <dc:creator>Amy Williford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0x0101003718FE4B25515F418703A6DC2ED8E18B</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